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Syne"/>
      <p:regular r:id="rId30"/>
      <p:bold r:id="rId31"/>
    </p:embeddedFont>
    <p:embeddedFont>
      <p:font typeface="Asap"/>
      <p:regular r:id="rId32"/>
      <p:bold r:id="rId33"/>
      <p:italic r:id="rId34"/>
      <p:boldItalic r:id="rId35"/>
    </p:embeddedFont>
    <p:embeddedFont>
      <p:font typeface="Asap Medium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yne-bold.fntdata"/><Relationship Id="rId30" Type="http://schemas.openxmlformats.org/officeDocument/2006/relationships/font" Target="fonts/Syne-regular.fntdata"/><Relationship Id="rId11" Type="http://schemas.openxmlformats.org/officeDocument/2006/relationships/slide" Target="slides/slide6.xml"/><Relationship Id="rId33" Type="http://schemas.openxmlformats.org/officeDocument/2006/relationships/font" Target="fonts/Asap-bold.fntdata"/><Relationship Id="rId10" Type="http://schemas.openxmlformats.org/officeDocument/2006/relationships/slide" Target="slides/slide5.xml"/><Relationship Id="rId32" Type="http://schemas.openxmlformats.org/officeDocument/2006/relationships/font" Target="fonts/Asap-regular.fntdata"/><Relationship Id="rId13" Type="http://schemas.openxmlformats.org/officeDocument/2006/relationships/slide" Target="slides/slide8.xml"/><Relationship Id="rId35" Type="http://schemas.openxmlformats.org/officeDocument/2006/relationships/font" Target="fonts/Asap-boldItalic.fntdata"/><Relationship Id="rId12" Type="http://schemas.openxmlformats.org/officeDocument/2006/relationships/slide" Target="slides/slide7.xml"/><Relationship Id="rId34" Type="http://schemas.openxmlformats.org/officeDocument/2006/relationships/font" Target="fonts/Asap-italic.fntdata"/><Relationship Id="rId15" Type="http://schemas.openxmlformats.org/officeDocument/2006/relationships/slide" Target="slides/slide10.xml"/><Relationship Id="rId37" Type="http://schemas.openxmlformats.org/officeDocument/2006/relationships/font" Target="fonts/AsapMedium-bold.fntdata"/><Relationship Id="rId14" Type="http://schemas.openxmlformats.org/officeDocument/2006/relationships/slide" Target="slides/slide9.xml"/><Relationship Id="rId36" Type="http://schemas.openxmlformats.org/officeDocument/2006/relationships/font" Target="fonts/AsapMedium-regular.fntdata"/><Relationship Id="rId17" Type="http://schemas.openxmlformats.org/officeDocument/2006/relationships/slide" Target="slides/slide12.xml"/><Relationship Id="rId39" Type="http://schemas.openxmlformats.org/officeDocument/2006/relationships/font" Target="fonts/AsapMedium-boldItalic.fntdata"/><Relationship Id="rId16" Type="http://schemas.openxmlformats.org/officeDocument/2006/relationships/slide" Target="slides/slide11.xml"/><Relationship Id="rId38" Type="http://schemas.openxmlformats.org/officeDocument/2006/relationships/font" Target="fonts/AsapMedium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ed3fceb19a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ed3fceb19a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ed3fceb19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ed3fceb19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ed3fceb19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ed3fceb19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ed3fceb19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ed3fceb19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ed3fceb19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ed3fceb19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ed3fceb19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ed3fceb19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ed3fceb19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ed3fceb19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ed3fceb19a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ed3fceb19a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ed3fceb19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ed3fceb19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ed3fceb19a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ed3fceb19a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d3fceb1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ed3fceb1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ed3f7e3ef4_6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ed3f7e3ef4_6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ed3f7e3ef4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ed3f7e3ef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ed3fceb19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ed3fceb19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d3f7e3ef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ed3f7e3ef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ed3fceb19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ed3fceb19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ed3fceb19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ed3fceb19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ed3fceb19a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ed3fceb19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d3fceb19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ed3fceb19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54132" y="-2901533"/>
            <a:ext cx="10145400" cy="8045133"/>
            <a:chOff x="-554132" y="-2901533"/>
            <a:chExt cx="10145400" cy="8045133"/>
          </a:xfrm>
        </p:grpSpPr>
        <p:grpSp>
          <p:nvGrpSpPr>
            <p:cNvPr id="10" name="Google Shape;10;p2"/>
            <p:cNvGrpSpPr/>
            <p:nvPr/>
          </p:nvGrpSpPr>
          <p:grpSpPr>
            <a:xfrm flipH="1" rot="10800000">
              <a:off x="4031249" y="-2901533"/>
              <a:ext cx="5560019" cy="6703144"/>
              <a:chOff x="4513316" y="1230139"/>
              <a:chExt cx="5560019" cy="6703144"/>
            </a:xfrm>
          </p:grpSpPr>
          <p:sp>
            <p:nvSpPr>
              <p:cNvPr id="11" name="Google Shape;11;p2"/>
              <p:cNvSpPr/>
              <p:nvPr/>
            </p:nvSpPr>
            <p:spPr>
              <a:xfrm rot="10800000">
                <a:off x="4513316" y="4342826"/>
                <a:ext cx="3309591" cy="3590458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-8100000">
                <a:off x="8087199" y="3254895"/>
                <a:ext cx="484820" cy="3075349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2700000">
                <a:off x="8909630" y="1164775"/>
                <a:ext cx="589243" cy="1868896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" name="Google Shape;14;p2"/>
            <p:cNvSpPr/>
            <p:nvPr/>
          </p:nvSpPr>
          <p:spPr>
            <a:xfrm flipH="1">
              <a:off x="-286063" y="4476100"/>
              <a:ext cx="9144000" cy="667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 flipH="1">
              <a:off x="-554132" y="207350"/>
              <a:ext cx="1269225" cy="740575"/>
              <a:chOff x="4805650" y="2718925"/>
              <a:chExt cx="1269225" cy="7405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" name="Google Shape;19;p2"/>
          <p:cNvSpPr txBox="1"/>
          <p:nvPr>
            <p:ph type="ctrTitle"/>
          </p:nvPr>
        </p:nvSpPr>
        <p:spPr>
          <a:xfrm>
            <a:off x="715100" y="954963"/>
            <a:ext cx="6653400" cy="23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715100" y="3428644"/>
            <a:ext cx="25497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1"/>
          <p:cNvGrpSpPr/>
          <p:nvPr/>
        </p:nvGrpSpPr>
        <p:grpSpPr>
          <a:xfrm>
            <a:off x="-733382" y="-2901533"/>
            <a:ext cx="10324650" cy="8045133"/>
            <a:chOff x="-733382" y="-2901533"/>
            <a:chExt cx="10324650" cy="8045133"/>
          </a:xfrm>
        </p:grpSpPr>
        <p:grpSp>
          <p:nvGrpSpPr>
            <p:cNvPr id="124" name="Google Shape;124;p11"/>
            <p:cNvGrpSpPr/>
            <p:nvPr/>
          </p:nvGrpSpPr>
          <p:grpSpPr>
            <a:xfrm rot="10800000">
              <a:off x="-733382" y="-2901533"/>
              <a:ext cx="5560019" cy="5936569"/>
              <a:chOff x="4513316" y="1996714"/>
              <a:chExt cx="5560019" cy="5936569"/>
            </a:xfrm>
          </p:grpSpPr>
          <p:sp>
            <p:nvSpPr>
              <p:cNvPr id="125" name="Google Shape;125;p11"/>
              <p:cNvSpPr/>
              <p:nvPr/>
            </p:nvSpPr>
            <p:spPr>
              <a:xfrm rot="10800000">
                <a:off x="4513316" y="4342826"/>
                <a:ext cx="3309591" cy="3590458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1"/>
              <p:cNvSpPr/>
              <p:nvPr/>
            </p:nvSpPr>
            <p:spPr>
              <a:xfrm rot="-8100000">
                <a:off x="8087199" y="3254895"/>
                <a:ext cx="484820" cy="3075349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1"/>
              <p:cNvSpPr/>
              <p:nvPr/>
            </p:nvSpPr>
            <p:spPr>
              <a:xfrm rot="2700000">
                <a:off x="8909630" y="1931350"/>
                <a:ext cx="589243" cy="1868896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" name="Google Shape;128;p11"/>
            <p:cNvSpPr/>
            <p:nvPr/>
          </p:nvSpPr>
          <p:spPr>
            <a:xfrm>
              <a:off x="-50" y="4476100"/>
              <a:ext cx="9144000" cy="667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" name="Google Shape;129;p11"/>
            <p:cNvGrpSpPr/>
            <p:nvPr/>
          </p:nvGrpSpPr>
          <p:grpSpPr>
            <a:xfrm>
              <a:off x="8322044" y="207350"/>
              <a:ext cx="1269225" cy="740575"/>
              <a:chOff x="4805650" y="2718925"/>
              <a:chExt cx="1269225" cy="740575"/>
            </a:xfrm>
          </p:grpSpPr>
          <p:sp>
            <p:nvSpPr>
              <p:cNvPr id="130" name="Google Shape;130;p11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1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1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" name="Google Shape;133;p11"/>
          <p:cNvSpPr txBox="1"/>
          <p:nvPr>
            <p:ph hasCustomPrompt="1" type="title"/>
          </p:nvPr>
        </p:nvSpPr>
        <p:spPr>
          <a:xfrm>
            <a:off x="2154450" y="1222250"/>
            <a:ext cx="4835100" cy="125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4" name="Google Shape;134;p11"/>
          <p:cNvSpPr txBox="1"/>
          <p:nvPr>
            <p:ph idx="1" type="subTitle"/>
          </p:nvPr>
        </p:nvSpPr>
        <p:spPr>
          <a:xfrm>
            <a:off x="2154450" y="2437874"/>
            <a:ext cx="4835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3"/>
          <p:cNvGrpSpPr/>
          <p:nvPr/>
        </p:nvGrpSpPr>
        <p:grpSpPr>
          <a:xfrm>
            <a:off x="4947141" y="-377847"/>
            <a:ext cx="4706206" cy="7992797"/>
            <a:chOff x="4947141" y="-377847"/>
            <a:chExt cx="4706206" cy="7992797"/>
          </a:xfrm>
        </p:grpSpPr>
        <p:grpSp>
          <p:nvGrpSpPr>
            <p:cNvPr id="138" name="Google Shape;138;p13"/>
            <p:cNvGrpSpPr/>
            <p:nvPr/>
          </p:nvGrpSpPr>
          <p:grpSpPr>
            <a:xfrm>
              <a:off x="8565263" y="-377847"/>
              <a:ext cx="613790" cy="6291393"/>
              <a:chOff x="6539500" y="1042525"/>
              <a:chExt cx="346500" cy="3551650"/>
            </a:xfrm>
          </p:grpSpPr>
          <p:sp>
            <p:nvSpPr>
              <p:cNvPr id="139" name="Google Shape;139;p13"/>
              <p:cNvSpPr/>
              <p:nvPr/>
            </p:nvSpPr>
            <p:spPr>
              <a:xfrm>
                <a:off x="65395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3"/>
              <p:cNvSpPr/>
              <p:nvPr/>
            </p:nvSpPr>
            <p:spPr>
              <a:xfrm>
                <a:off x="6679400" y="1042525"/>
                <a:ext cx="66700" cy="3551650"/>
              </a:xfrm>
              <a:custGeom>
                <a:rect b="b" l="l" r="r" t="t"/>
                <a:pathLst>
                  <a:path extrusionOk="0" h="142066" w="2668">
                    <a:moveTo>
                      <a:pt x="0" y="0"/>
                    </a:moveTo>
                    <a:lnTo>
                      <a:pt x="0" y="142065"/>
                    </a:lnTo>
                    <a:lnTo>
                      <a:pt x="2667" y="142065"/>
                    </a:lnTo>
                    <a:lnTo>
                      <a:pt x="26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3"/>
              <p:cNvSpPr/>
              <p:nvPr/>
            </p:nvSpPr>
            <p:spPr>
              <a:xfrm>
                <a:off x="68190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" name="Google Shape;142;p13"/>
            <p:cNvGrpSpPr/>
            <p:nvPr/>
          </p:nvGrpSpPr>
          <p:grpSpPr>
            <a:xfrm>
              <a:off x="4947141" y="2669092"/>
              <a:ext cx="4706206" cy="4945858"/>
              <a:chOff x="4947141" y="2516692"/>
              <a:chExt cx="4706206" cy="4945858"/>
            </a:xfrm>
          </p:grpSpPr>
          <p:sp>
            <p:nvSpPr>
              <p:cNvPr id="143" name="Google Shape;143;p13"/>
              <p:cNvSpPr/>
              <p:nvPr/>
            </p:nvSpPr>
            <p:spPr>
              <a:xfrm rot="10800000">
                <a:off x="4947141" y="4342740"/>
                <a:ext cx="2875760" cy="3119810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3"/>
              <p:cNvSpPr/>
              <p:nvPr/>
            </p:nvSpPr>
            <p:spPr>
              <a:xfrm rot="-8100000">
                <a:off x="8087199" y="3254895"/>
                <a:ext cx="484820" cy="3075349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3"/>
              <p:cNvSpPr/>
              <p:nvPr/>
            </p:nvSpPr>
            <p:spPr>
              <a:xfrm rot="2700000">
                <a:off x="8792376" y="2468331"/>
                <a:ext cx="435953" cy="1382709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6" name="Google Shape;14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4"/>
          <p:cNvGrpSpPr/>
          <p:nvPr/>
        </p:nvGrpSpPr>
        <p:grpSpPr>
          <a:xfrm>
            <a:off x="-837987" y="-239425"/>
            <a:ext cx="11240943" cy="6089874"/>
            <a:chOff x="-837987" y="-239425"/>
            <a:chExt cx="11240943" cy="6089874"/>
          </a:xfrm>
        </p:grpSpPr>
        <p:grpSp>
          <p:nvGrpSpPr>
            <p:cNvPr id="149" name="Google Shape;149;p14"/>
            <p:cNvGrpSpPr/>
            <p:nvPr/>
          </p:nvGrpSpPr>
          <p:grpSpPr>
            <a:xfrm>
              <a:off x="6861786" y="4593467"/>
              <a:ext cx="2421237" cy="706360"/>
              <a:chOff x="-76439" y="4569403"/>
              <a:chExt cx="2421237" cy="706360"/>
            </a:xfrm>
          </p:grpSpPr>
          <p:grpSp>
            <p:nvGrpSpPr>
              <p:cNvPr id="150" name="Google Shape;150;p14"/>
              <p:cNvGrpSpPr/>
              <p:nvPr/>
            </p:nvGrpSpPr>
            <p:grpSpPr>
              <a:xfrm>
                <a:off x="-76439" y="4569403"/>
                <a:ext cx="1210587" cy="706360"/>
                <a:chOff x="4805650" y="2718925"/>
                <a:chExt cx="1269225" cy="740575"/>
              </a:xfrm>
            </p:grpSpPr>
            <p:sp>
              <p:nvSpPr>
                <p:cNvPr id="151" name="Google Shape;151;p14"/>
                <p:cNvSpPr/>
                <p:nvPr/>
              </p:nvSpPr>
              <p:spPr>
                <a:xfrm>
                  <a:off x="4805650" y="2718925"/>
                  <a:ext cx="1269225" cy="198850"/>
                </a:xfrm>
                <a:custGeom>
                  <a:rect b="b" l="l" r="r" t="t"/>
                  <a:pathLst>
                    <a:path extrusionOk="0" h="7954" w="50769">
                      <a:moveTo>
                        <a:pt x="0" y="0"/>
                      </a:moveTo>
                      <a:lnTo>
                        <a:pt x="0" y="5227"/>
                      </a:lnTo>
                      <a:cubicBezTo>
                        <a:pt x="1346" y="5227"/>
                        <a:pt x="1870" y="5560"/>
                        <a:pt x="2822" y="6168"/>
                      </a:cubicBezTo>
                      <a:cubicBezTo>
                        <a:pt x="3989" y="6930"/>
                        <a:pt x="5584" y="7954"/>
                        <a:pt x="8466" y="7954"/>
                      </a:cubicBezTo>
                      <a:cubicBezTo>
                        <a:pt x="11347" y="7954"/>
                        <a:pt x="12943" y="6930"/>
                        <a:pt x="14109" y="6168"/>
                      </a:cubicBezTo>
                      <a:cubicBezTo>
                        <a:pt x="15062" y="5560"/>
                        <a:pt x="15574" y="5227"/>
                        <a:pt x="16919" y="5227"/>
                      </a:cubicBezTo>
                      <a:cubicBezTo>
                        <a:pt x="18265" y="5227"/>
                        <a:pt x="18788" y="5560"/>
                        <a:pt x="19741" y="6168"/>
                      </a:cubicBezTo>
                      <a:cubicBezTo>
                        <a:pt x="20908" y="6930"/>
                        <a:pt x="22503" y="7954"/>
                        <a:pt x="25385" y="7954"/>
                      </a:cubicBezTo>
                      <a:cubicBezTo>
                        <a:pt x="28266" y="7954"/>
                        <a:pt x="29861" y="6930"/>
                        <a:pt x="31028" y="6168"/>
                      </a:cubicBezTo>
                      <a:cubicBezTo>
                        <a:pt x="31981" y="5560"/>
                        <a:pt x="32493" y="5227"/>
                        <a:pt x="33838" y="5227"/>
                      </a:cubicBezTo>
                      <a:cubicBezTo>
                        <a:pt x="35195" y="5227"/>
                        <a:pt x="35707" y="5560"/>
                        <a:pt x="36660" y="6168"/>
                      </a:cubicBezTo>
                      <a:cubicBezTo>
                        <a:pt x="37827" y="6930"/>
                        <a:pt x="39422" y="7954"/>
                        <a:pt x="42303" y="7954"/>
                      </a:cubicBezTo>
                      <a:cubicBezTo>
                        <a:pt x="45185" y="7954"/>
                        <a:pt x="46780" y="6930"/>
                        <a:pt x="47947" y="6168"/>
                      </a:cubicBezTo>
                      <a:cubicBezTo>
                        <a:pt x="48899" y="5560"/>
                        <a:pt x="49423" y="5227"/>
                        <a:pt x="50769" y="5227"/>
                      </a:cubicBezTo>
                      <a:lnTo>
                        <a:pt x="50769" y="0"/>
                      </a:lnTo>
                      <a:cubicBezTo>
                        <a:pt x="47875" y="0"/>
                        <a:pt x="46280" y="1024"/>
                        <a:pt x="45113" y="1786"/>
                      </a:cubicBezTo>
                      <a:cubicBezTo>
                        <a:pt x="44173" y="2393"/>
                        <a:pt x="43649" y="2727"/>
                        <a:pt x="42303" y="2727"/>
                      </a:cubicBezTo>
                      <a:cubicBezTo>
                        <a:pt x="40958" y="2727"/>
                        <a:pt x="40434" y="2393"/>
                        <a:pt x="39493" y="1786"/>
                      </a:cubicBezTo>
                      <a:cubicBezTo>
                        <a:pt x="38327" y="1024"/>
                        <a:pt x="36731" y="0"/>
                        <a:pt x="33838" y="0"/>
                      </a:cubicBezTo>
                      <a:cubicBezTo>
                        <a:pt x="30957" y="0"/>
                        <a:pt x="29361" y="1036"/>
                        <a:pt x="28194" y="1786"/>
                      </a:cubicBezTo>
                      <a:cubicBezTo>
                        <a:pt x="27254" y="2393"/>
                        <a:pt x="26730" y="2727"/>
                        <a:pt x="25385" y="2727"/>
                      </a:cubicBezTo>
                      <a:cubicBezTo>
                        <a:pt x="24039" y="2727"/>
                        <a:pt x="23515" y="2393"/>
                        <a:pt x="22575" y="1786"/>
                      </a:cubicBezTo>
                      <a:cubicBezTo>
                        <a:pt x="21408" y="1024"/>
                        <a:pt x="19812" y="0"/>
                        <a:pt x="16919" y="0"/>
                      </a:cubicBezTo>
                      <a:cubicBezTo>
                        <a:pt x="14038" y="0"/>
                        <a:pt x="12442" y="1036"/>
                        <a:pt x="11276" y="1786"/>
                      </a:cubicBezTo>
                      <a:cubicBezTo>
                        <a:pt x="10335" y="2393"/>
                        <a:pt x="9811" y="2727"/>
                        <a:pt x="8466" y="2727"/>
                      </a:cubicBezTo>
                      <a:cubicBezTo>
                        <a:pt x="7120" y="2727"/>
                        <a:pt x="6596" y="2393"/>
                        <a:pt x="5656" y="1786"/>
                      </a:cubicBezTo>
                      <a:cubicBezTo>
                        <a:pt x="4489" y="1024"/>
                        <a:pt x="2894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" name="Google Shape;152;p14"/>
                <p:cNvSpPr/>
                <p:nvPr/>
              </p:nvSpPr>
              <p:spPr>
                <a:xfrm>
                  <a:off x="4805650" y="2989775"/>
                  <a:ext cx="1269225" cy="199175"/>
                </a:xfrm>
                <a:custGeom>
                  <a:rect b="b" l="l" r="r" t="t"/>
                  <a:pathLst>
                    <a:path extrusionOk="0" h="7967" w="50769">
                      <a:moveTo>
                        <a:pt x="0" y="1"/>
                      </a:moveTo>
                      <a:lnTo>
                        <a:pt x="0" y="5228"/>
                      </a:lnTo>
                      <a:cubicBezTo>
                        <a:pt x="1346" y="5228"/>
                        <a:pt x="1870" y="5561"/>
                        <a:pt x="2822" y="6180"/>
                      </a:cubicBezTo>
                      <a:cubicBezTo>
                        <a:pt x="3989" y="6930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61"/>
                        <a:pt x="15574" y="5228"/>
                        <a:pt x="16919" y="5228"/>
                      </a:cubicBezTo>
                      <a:cubicBezTo>
                        <a:pt x="18265" y="5228"/>
                        <a:pt x="18788" y="5561"/>
                        <a:pt x="19741" y="6180"/>
                      </a:cubicBezTo>
                      <a:cubicBezTo>
                        <a:pt x="20908" y="6930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61"/>
                        <a:pt x="32493" y="5228"/>
                        <a:pt x="33838" y="5228"/>
                      </a:cubicBezTo>
                      <a:cubicBezTo>
                        <a:pt x="35195" y="5228"/>
                        <a:pt x="35707" y="5561"/>
                        <a:pt x="36660" y="6180"/>
                      </a:cubicBezTo>
                      <a:cubicBezTo>
                        <a:pt x="37827" y="6930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61"/>
                        <a:pt x="49423" y="5228"/>
                        <a:pt x="50769" y="5228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25"/>
                        <a:pt x="45113" y="1787"/>
                      </a:cubicBezTo>
                      <a:cubicBezTo>
                        <a:pt x="44173" y="2394"/>
                        <a:pt x="43649" y="2739"/>
                        <a:pt x="42303" y="2739"/>
                      </a:cubicBezTo>
                      <a:cubicBezTo>
                        <a:pt x="40958" y="2739"/>
                        <a:pt x="40434" y="2394"/>
                        <a:pt x="39493" y="1787"/>
                      </a:cubicBezTo>
                      <a:cubicBezTo>
                        <a:pt x="38327" y="1025"/>
                        <a:pt x="36731" y="1"/>
                        <a:pt x="33838" y="1"/>
                      </a:cubicBezTo>
                      <a:cubicBezTo>
                        <a:pt x="30957" y="1"/>
                        <a:pt x="29361" y="1049"/>
                        <a:pt x="28194" y="1787"/>
                      </a:cubicBezTo>
                      <a:cubicBezTo>
                        <a:pt x="27254" y="2394"/>
                        <a:pt x="26730" y="2739"/>
                        <a:pt x="25385" y="2739"/>
                      </a:cubicBezTo>
                      <a:cubicBezTo>
                        <a:pt x="24039" y="2739"/>
                        <a:pt x="23515" y="2394"/>
                        <a:pt x="22575" y="1787"/>
                      </a:cubicBezTo>
                      <a:cubicBezTo>
                        <a:pt x="21408" y="1025"/>
                        <a:pt x="19812" y="1"/>
                        <a:pt x="16919" y="1"/>
                      </a:cubicBezTo>
                      <a:cubicBezTo>
                        <a:pt x="14038" y="1"/>
                        <a:pt x="12442" y="1049"/>
                        <a:pt x="11276" y="1787"/>
                      </a:cubicBezTo>
                      <a:cubicBezTo>
                        <a:pt x="10335" y="2394"/>
                        <a:pt x="9811" y="2739"/>
                        <a:pt x="8466" y="2739"/>
                      </a:cubicBezTo>
                      <a:cubicBezTo>
                        <a:pt x="7120" y="2739"/>
                        <a:pt x="6596" y="2394"/>
                        <a:pt x="5656" y="1787"/>
                      </a:cubicBezTo>
                      <a:cubicBezTo>
                        <a:pt x="4489" y="1025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14"/>
                <p:cNvSpPr/>
                <p:nvPr/>
              </p:nvSpPr>
              <p:spPr>
                <a:xfrm>
                  <a:off x="4805650" y="3260350"/>
                  <a:ext cx="1269225" cy="199150"/>
                </a:xfrm>
                <a:custGeom>
                  <a:rect b="b" l="l" r="r" t="t"/>
                  <a:pathLst>
                    <a:path extrusionOk="0" h="7966" w="50769">
                      <a:moveTo>
                        <a:pt x="0" y="1"/>
                      </a:moveTo>
                      <a:lnTo>
                        <a:pt x="0" y="5227"/>
                      </a:lnTo>
                      <a:cubicBezTo>
                        <a:pt x="1346" y="5227"/>
                        <a:pt x="1870" y="5573"/>
                        <a:pt x="2822" y="6180"/>
                      </a:cubicBezTo>
                      <a:cubicBezTo>
                        <a:pt x="3989" y="6942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73"/>
                        <a:pt x="15574" y="5227"/>
                        <a:pt x="16919" y="5227"/>
                      </a:cubicBezTo>
                      <a:cubicBezTo>
                        <a:pt x="18265" y="5227"/>
                        <a:pt x="18788" y="5573"/>
                        <a:pt x="19741" y="6180"/>
                      </a:cubicBezTo>
                      <a:cubicBezTo>
                        <a:pt x="20908" y="6942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73"/>
                        <a:pt x="32493" y="5227"/>
                        <a:pt x="33838" y="5227"/>
                      </a:cubicBezTo>
                      <a:cubicBezTo>
                        <a:pt x="35195" y="5227"/>
                        <a:pt x="35707" y="5573"/>
                        <a:pt x="36660" y="6180"/>
                      </a:cubicBezTo>
                      <a:cubicBezTo>
                        <a:pt x="37827" y="6942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73"/>
                        <a:pt x="49423" y="5227"/>
                        <a:pt x="50769" y="5227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36"/>
                        <a:pt x="45113" y="1787"/>
                      </a:cubicBezTo>
                      <a:cubicBezTo>
                        <a:pt x="44173" y="2406"/>
                        <a:pt x="43649" y="2739"/>
                        <a:pt x="42303" y="2739"/>
                      </a:cubicBezTo>
                      <a:cubicBezTo>
                        <a:pt x="40958" y="2739"/>
                        <a:pt x="40434" y="2406"/>
                        <a:pt x="39493" y="1787"/>
                      </a:cubicBezTo>
                      <a:cubicBezTo>
                        <a:pt x="38327" y="1036"/>
                        <a:pt x="36731" y="1"/>
                        <a:pt x="33838" y="1"/>
                      </a:cubicBezTo>
                      <a:cubicBezTo>
                        <a:pt x="30957" y="1"/>
                        <a:pt x="29361" y="1036"/>
                        <a:pt x="28194" y="1787"/>
                      </a:cubicBezTo>
                      <a:cubicBezTo>
                        <a:pt x="27254" y="2406"/>
                        <a:pt x="26730" y="2739"/>
                        <a:pt x="25385" y="2739"/>
                      </a:cubicBezTo>
                      <a:cubicBezTo>
                        <a:pt x="24039" y="2739"/>
                        <a:pt x="23515" y="2406"/>
                        <a:pt x="22575" y="1787"/>
                      </a:cubicBezTo>
                      <a:cubicBezTo>
                        <a:pt x="21408" y="1036"/>
                        <a:pt x="19812" y="1"/>
                        <a:pt x="16919" y="1"/>
                      </a:cubicBezTo>
                      <a:cubicBezTo>
                        <a:pt x="14038" y="1"/>
                        <a:pt x="12442" y="1036"/>
                        <a:pt x="11276" y="1787"/>
                      </a:cubicBezTo>
                      <a:cubicBezTo>
                        <a:pt x="10335" y="2406"/>
                        <a:pt x="9811" y="2739"/>
                        <a:pt x="8466" y="2739"/>
                      </a:cubicBezTo>
                      <a:cubicBezTo>
                        <a:pt x="7120" y="2739"/>
                        <a:pt x="6596" y="2406"/>
                        <a:pt x="5656" y="1787"/>
                      </a:cubicBezTo>
                      <a:cubicBezTo>
                        <a:pt x="4489" y="1036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4" name="Google Shape;154;p14"/>
              <p:cNvGrpSpPr/>
              <p:nvPr/>
            </p:nvGrpSpPr>
            <p:grpSpPr>
              <a:xfrm>
                <a:off x="1134211" y="4569403"/>
                <a:ext cx="1210587" cy="706360"/>
                <a:chOff x="4805650" y="2718925"/>
                <a:chExt cx="1269225" cy="740575"/>
              </a:xfrm>
            </p:grpSpPr>
            <p:sp>
              <p:nvSpPr>
                <p:cNvPr id="155" name="Google Shape;155;p14"/>
                <p:cNvSpPr/>
                <p:nvPr/>
              </p:nvSpPr>
              <p:spPr>
                <a:xfrm>
                  <a:off x="4805650" y="2718925"/>
                  <a:ext cx="1269225" cy="198850"/>
                </a:xfrm>
                <a:custGeom>
                  <a:rect b="b" l="l" r="r" t="t"/>
                  <a:pathLst>
                    <a:path extrusionOk="0" h="7954" w="50769">
                      <a:moveTo>
                        <a:pt x="0" y="0"/>
                      </a:moveTo>
                      <a:lnTo>
                        <a:pt x="0" y="5227"/>
                      </a:lnTo>
                      <a:cubicBezTo>
                        <a:pt x="1346" y="5227"/>
                        <a:pt x="1870" y="5560"/>
                        <a:pt x="2822" y="6168"/>
                      </a:cubicBezTo>
                      <a:cubicBezTo>
                        <a:pt x="3989" y="6930"/>
                        <a:pt x="5584" y="7954"/>
                        <a:pt x="8466" y="7954"/>
                      </a:cubicBezTo>
                      <a:cubicBezTo>
                        <a:pt x="11347" y="7954"/>
                        <a:pt x="12943" y="6930"/>
                        <a:pt x="14109" y="6168"/>
                      </a:cubicBezTo>
                      <a:cubicBezTo>
                        <a:pt x="15062" y="5560"/>
                        <a:pt x="15574" y="5227"/>
                        <a:pt x="16919" y="5227"/>
                      </a:cubicBezTo>
                      <a:cubicBezTo>
                        <a:pt x="18265" y="5227"/>
                        <a:pt x="18788" y="5560"/>
                        <a:pt x="19741" y="6168"/>
                      </a:cubicBezTo>
                      <a:cubicBezTo>
                        <a:pt x="20908" y="6930"/>
                        <a:pt x="22503" y="7954"/>
                        <a:pt x="25385" y="7954"/>
                      </a:cubicBezTo>
                      <a:cubicBezTo>
                        <a:pt x="28266" y="7954"/>
                        <a:pt x="29861" y="6930"/>
                        <a:pt x="31028" y="6168"/>
                      </a:cubicBezTo>
                      <a:cubicBezTo>
                        <a:pt x="31981" y="5560"/>
                        <a:pt x="32493" y="5227"/>
                        <a:pt x="33838" y="5227"/>
                      </a:cubicBezTo>
                      <a:cubicBezTo>
                        <a:pt x="35195" y="5227"/>
                        <a:pt x="35707" y="5560"/>
                        <a:pt x="36660" y="6168"/>
                      </a:cubicBezTo>
                      <a:cubicBezTo>
                        <a:pt x="37827" y="6930"/>
                        <a:pt x="39422" y="7954"/>
                        <a:pt x="42303" y="7954"/>
                      </a:cubicBezTo>
                      <a:cubicBezTo>
                        <a:pt x="45185" y="7954"/>
                        <a:pt x="46780" y="6930"/>
                        <a:pt x="47947" y="6168"/>
                      </a:cubicBezTo>
                      <a:cubicBezTo>
                        <a:pt x="48899" y="5560"/>
                        <a:pt x="49423" y="5227"/>
                        <a:pt x="50769" y="5227"/>
                      </a:cubicBezTo>
                      <a:lnTo>
                        <a:pt x="50769" y="0"/>
                      </a:lnTo>
                      <a:cubicBezTo>
                        <a:pt x="47875" y="0"/>
                        <a:pt x="46280" y="1024"/>
                        <a:pt x="45113" y="1786"/>
                      </a:cubicBezTo>
                      <a:cubicBezTo>
                        <a:pt x="44173" y="2393"/>
                        <a:pt x="43649" y="2727"/>
                        <a:pt x="42303" y="2727"/>
                      </a:cubicBezTo>
                      <a:cubicBezTo>
                        <a:pt x="40958" y="2727"/>
                        <a:pt x="40434" y="2393"/>
                        <a:pt x="39493" y="1786"/>
                      </a:cubicBezTo>
                      <a:cubicBezTo>
                        <a:pt x="38327" y="1024"/>
                        <a:pt x="36731" y="0"/>
                        <a:pt x="33838" y="0"/>
                      </a:cubicBezTo>
                      <a:cubicBezTo>
                        <a:pt x="30957" y="0"/>
                        <a:pt x="29361" y="1036"/>
                        <a:pt x="28194" y="1786"/>
                      </a:cubicBezTo>
                      <a:cubicBezTo>
                        <a:pt x="27254" y="2393"/>
                        <a:pt x="26730" y="2727"/>
                        <a:pt x="25385" y="2727"/>
                      </a:cubicBezTo>
                      <a:cubicBezTo>
                        <a:pt x="24039" y="2727"/>
                        <a:pt x="23515" y="2393"/>
                        <a:pt x="22575" y="1786"/>
                      </a:cubicBezTo>
                      <a:cubicBezTo>
                        <a:pt x="21408" y="1024"/>
                        <a:pt x="19812" y="0"/>
                        <a:pt x="16919" y="0"/>
                      </a:cubicBezTo>
                      <a:cubicBezTo>
                        <a:pt x="14038" y="0"/>
                        <a:pt x="12442" y="1036"/>
                        <a:pt x="11276" y="1786"/>
                      </a:cubicBezTo>
                      <a:cubicBezTo>
                        <a:pt x="10335" y="2393"/>
                        <a:pt x="9811" y="2727"/>
                        <a:pt x="8466" y="2727"/>
                      </a:cubicBezTo>
                      <a:cubicBezTo>
                        <a:pt x="7120" y="2727"/>
                        <a:pt x="6596" y="2393"/>
                        <a:pt x="5656" y="1786"/>
                      </a:cubicBezTo>
                      <a:cubicBezTo>
                        <a:pt x="4489" y="1024"/>
                        <a:pt x="2894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14"/>
                <p:cNvSpPr/>
                <p:nvPr/>
              </p:nvSpPr>
              <p:spPr>
                <a:xfrm>
                  <a:off x="4805650" y="2989775"/>
                  <a:ext cx="1269225" cy="199175"/>
                </a:xfrm>
                <a:custGeom>
                  <a:rect b="b" l="l" r="r" t="t"/>
                  <a:pathLst>
                    <a:path extrusionOk="0" h="7967" w="50769">
                      <a:moveTo>
                        <a:pt x="0" y="1"/>
                      </a:moveTo>
                      <a:lnTo>
                        <a:pt x="0" y="5228"/>
                      </a:lnTo>
                      <a:cubicBezTo>
                        <a:pt x="1346" y="5228"/>
                        <a:pt x="1870" y="5561"/>
                        <a:pt x="2822" y="6180"/>
                      </a:cubicBezTo>
                      <a:cubicBezTo>
                        <a:pt x="3989" y="6930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61"/>
                        <a:pt x="15574" y="5228"/>
                        <a:pt x="16919" y="5228"/>
                      </a:cubicBezTo>
                      <a:cubicBezTo>
                        <a:pt x="18265" y="5228"/>
                        <a:pt x="18788" y="5561"/>
                        <a:pt x="19741" y="6180"/>
                      </a:cubicBezTo>
                      <a:cubicBezTo>
                        <a:pt x="20908" y="6930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61"/>
                        <a:pt x="32493" y="5228"/>
                        <a:pt x="33838" y="5228"/>
                      </a:cubicBezTo>
                      <a:cubicBezTo>
                        <a:pt x="35195" y="5228"/>
                        <a:pt x="35707" y="5561"/>
                        <a:pt x="36660" y="6180"/>
                      </a:cubicBezTo>
                      <a:cubicBezTo>
                        <a:pt x="37827" y="6930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61"/>
                        <a:pt x="49423" y="5228"/>
                        <a:pt x="50769" y="5228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25"/>
                        <a:pt x="45113" y="1787"/>
                      </a:cubicBezTo>
                      <a:cubicBezTo>
                        <a:pt x="44173" y="2394"/>
                        <a:pt x="43649" y="2739"/>
                        <a:pt x="42303" y="2739"/>
                      </a:cubicBezTo>
                      <a:cubicBezTo>
                        <a:pt x="40958" y="2739"/>
                        <a:pt x="40434" y="2394"/>
                        <a:pt x="39493" y="1787"/>
                      </a:cubicBezTo>
                      <a:cubicBezTo>
                        <a:pt x="38327" y="1025"/>
                        <a:pt x="36731" y="1"/>
                        <a:pt x="33838" y="1"/>
                      </a:cubicBezTo>
                      <a:cubicBezTo>
                        <a:pt x="30957" y="1"/>
                        <a:pt x="29361" y="1049"/>
                        <a:pt x="28194" y="1787"/>
                      </a:cubicBezTo>
                      <a:cubicBezTo>
                        <a:pt x="27254" y="2394"/>
                        <a:pt x="26730" y="2739"/>
                        <a:pt x="25385" y="2739"/>
                      </a:cubicBezTo>
                      <a:cubicBezTo>
                        <a:pt x="24039" y="2739"/>
                        <a:pt x="23515" y="2394"/>
                        <a:pt x="22575" y="1787"/>
                      </a:cubicBezTo>
                      <a:cubicBezTo>
                        <a:pt x="21408" y="1025"/>
                        <a:pt x="19812" y="1"/>
                        <a:pt x="16919" y="1"/>
                      </a:cubicBezTo>
                      <a:cubicBezTo>
                        <a:pt x="14038" y="1"/>
                        <a:pt x="12442" y="1049"/>
                        <a:pt x="11276" y="1787"/>
                      </a:cubicBezTo>
                      <a:cubicBezTo>
                        <a:pt x="10335" y="2394"/>
                        <a:pt x="9811" y="2739"/>
                        <a:pt x="8466" y="2739"/>
                      </a:cubicBezTo>
                      <a:cubicBezTo>
                        <a:pt x="7120" y="2739"/>
                        <a:pt x="6596" y="2394"/>
                        <a:pt x="5656" y="1787"/>
                      </a:cubicBezTo>
                      <a:cubicBezTo>
                        <a:pt x="4489" y="1025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14"/>
                <p:cNvSpPr/>
                <p:nvPr/>
              </p:nvSpPr>
              <p:spPr>
                <a:xfrm>
                  <a:off x="4805650" y="3260350"/>
                  <a:ext cx="1269225" cy="199150"/>
                </a:xfrm>
                <a:custGeom>
                  <a:rect b="b" l="l" r="r" t="t"/>
                  <a:pathLst>
                    <a:path extrusionOk="0" h="7966" w="50769">
                      <a:moveTo>
                        <a:pt x="0" y="1"/>
                      </a:moveTo>
                      <a:lnTo>
                        <a:pt x="0" y="5227"/>
                      </a:lnTo>
                      <a:cubicBezTo>
                        <a:pt x="1346" y="5227"/>
                        <a:pt x="1870" y="5573"/>
                        <a:pt x="2822" y="6180"/>
                      </a:cubicBezTo>
                      <a:cubicBezTo>
                        <a:pt x="3989" y="6942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73"/>
                        <a:pt x="15574" y="5227"/>
                        <a:pt x="16919" y="5227"/>
                      </a:cubicBezTo>
                      <a:cubicBezTo>
                        <a:pt x="18265" y="5227"/>
                        <a:pt x="18788" y="5573"/>
                        <a:pt x="19741" y="6180"/>
                      </a:cubicBezTo>
                      <a:cubicBezTo>
                        <a:pt x="20908" y="6942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73"/>
                        <a:pt x="32493" y="5227"/>
                        <a:pt x="33838" y="5227"/>
                      </a:cubicBezTo>
                      <a:cubicBezTo>
                        <a:pt x="35195" y="5227"/>
                        <a:pt x="35707" y="5573"/>
                        <a:pt x="36660" y="6180"/>
                      </a:cubicBezTo>
                      <a:cubicBezTo>
                        <a:pt x="37827" y="6942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73"/>
                        <a:pt x="49423" y="5227"/>
                        <a:pt x="50769" y="5227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36"/>
                        <a:pt x="45113" y="1787"/>
                      </a:cubicBezTo>
                      <a:cubicBezTo>
                        <a:pt x="44173" y="2406"/>
                        <a:pt x="43649" y="2739"/>
                        <a:pt x="42303" y="2739"/>
                      </a:cubicBezTo>
                      <a:cubicBezTo>
                        <a:pt x="40958" y="2739"/>
                        <a:pt x="40434" y="2406"/>
                        <a:pt x="39493" y="1787"/>
                      </a:cubicBezTo>
                      <a:cubicBezTo>
                        <a:pt x="38327" y="1036"/>
                        <a:pt x="36731" y="1"/>
                        <a:pt x="33838" y="1"/>
                      </a:cubicBezTo>
                      <a:cubicBezTo>
                        <a:pt x="30957" y="1"/>
                        <a:pt x="29361" y="1036"/>
                        <a:pt x="28194" y="1787"/>
                      </a:cubicBezTo>
                      <a:cubicBezTo>
                        <a:pt x="27254" y="2406"/>
                        <a:pt x="26730" y="2739"/>
                        <a:pt x="25385" y="2739"/>
                      </a:cubicBezTo>
                      <a:cubicBezTo>
                        <a:pt x="24039" y="2739"/>
                        <a:pt x="23515" y="2406"/>
                        <a:pt x="22575" y="1787"/>
                      </a:cubicBezTo>
                      <a:cubicBezTo>
                        <a:pt x="21408" y="1036"/>
                        <a:pt x="19812" y="1"/>
                        <a:pt x="16919" y="1"/>
                      </a:cubicBezTo>
                      <a:cubicBezTo>
                        <a:pt x="14038" y="1"/>
                        <a:pt x="12442" y="1036"/>
                        <a:pt x="11276" y="1787"/>
                      </a:cubicBezTo>
                      <a:cubicBezTo>
                        <a:pt x="10335" y="2406"/>
                        <a:pt x="9811" y="2739"/>
                        <a:pt x="8466" y="2739"/>
                      </a:cubicBezTo>
                      <a:cubicBezTo>
                        <a:pt x="7120" y="2739"/>
                        <a:pt x="6596" y="2406"/>
                        <a:pt x="5656" y="1787"/>
                      </a:cubicBezTo>
                      <a:cubicBezTo>
                        <a:pt x="4489" y="1036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8" name="Google Shape;158;p14"/>
            <p:cNvSpPr/>
            <p:nvPr/>
          </p:nvSpPr>
          <p:spPr>
            <a:xfrm flipH="1">
              <a:off x="8118431" y="-239425"/>
              <a:ext cx="2284525" cy="2478400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" name="Google Shape;159;p14"/>
            <p:cNvGrpSpPr/>
            <p:nvPr/>
          </p:nvGrpSpPr>
          <p:grpSpPr>
            <a:xfrm flipH="1">
              <a:off x="-837987" y="3491150"/>
              <a:ext cx="3304431" cy="2359299"/>
              <a:chOff x="6398434" y="3874100"/>
              <a:chExt cx="2343070" cy="1672905"/>
            </a:xfrm>
          </p:grpSpPr>
          <p:sp>
            <p:nvSpPr>
              <p:cNvPr id="160" name="Google Shape;160;p14"/>
              <p:cNvSpPr/>
              <p:nvPr/>
            </p:nvSpPr>
            <p:spPr>
              <a:xfrm rot="-8100197">
                <a:off x="7743857" y="3688660"/>
                <a:ext cx="322197" cy="2043785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4"/>
              <p:cNvSpPr/>
              <p:nvPr/>
            </p:nvSpPr>
            <p:spPr>
              <a:xfrm rot="-8100197">
                <a:off x="6712576" y="4517273"/>
                <a:ext cx="322197" cy="1021908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2" name="Google Shape;162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0" y="-286676"/>
            <a:ext cx="9144000" cy="6184926"/>
            <a:chOff x="0" y="-286676"/>
            <a:chExt cx="9144000" cy="6184926"/>
          </a:xfrm>
        </p:grpSpPr>
        <p:sp>
          <p:nvSpPr>
            <p:cNvPr id="23" name="Google Shape;23;p3"/>
            <p:cNvSpPr/>
            <p:nvPr/>
          </p:nvSpPr>
          <p:spPr>
            <a:xfrm>
              <a:off x="0" y="4541375"/>
              <a:ext cx="9144000" cy="60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" name="Google Shape;24;p3"/>
            <p:cNvGrpSpPr/>
            <p:nvPr/>
          </p:nvGrpSpPr>
          <p:grpSpPr>
            <a:xfrm flipH="1">
              <a:off x="578418" y="-286676"/>
              <a:ext cx="1269225" cy="740575"/>
              <a:chOff x="4805650" y="2718925"/>
              <a:chExt cx="1269225" cy="740575"/>
            </a:xfrm>
          </p:grpSpPr>
          <p:sp>
            <p:nvSpPr>
              <p:cNvPr id="25" name="Google Shape;25;p3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" name="Google Shape;28;p3"/>
            <p:cNvSpPr/>
            <p:nvPr/>
          </p:nvSpPr>
          <p:spPr>
            <a:xfrm flipH="1" rot="8100000">
              <a:off x="4141323" y="3975470"/>
              <a:ext cx="628203" cy="1992465"/>
            </a:xfrm>
            <a:custGeom>
              <a:rect b="b" l="l" r="r" t="t"/>
              <a:pathLst>
                <a:path extrusionOk="0" h="33160" w="10455">
                  <a:moveTo>
                    <a:pt x="1" y="0"/>
                  </a:moveTo>
                  <a:lnTo>
                    <a:pt x="1" y="27932"/>
                  </a:lnTo>
                  <a:cubicBezTo>
                    <a:pt x="1" y="30826"/>
                    <a:pt x="2334" y="33159"/>
                    <a:pt x="5228" y="33159"/>
                  </a:cubicBezTo>
                  <a:cubicBezTo>
                    <a:pt x="8109" y="33159"/>
                    <a:pt x="10454" y="30814"/>
                    <a:pt x="10454" y="27932"/>
                  </a:cubicBezTo>
                  <a:lnTo>
                    <a:pt x="104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3"/>
          <p:cNvSpPr txBox="1"/>
          <p:nvPr>
            <p:ph type="title"/>
          </p:nvPr>
        </p:nvSpPr>
        <p:spPr>
          <a:xfrm>
            <a:off x="2391900" y="2141197"/>
            <a:ext cx="43602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0" name="Google Shape;30;p3"/>
          <p:cNvSpPr txBox="1"/>
          <p:nvPr>
            <p:ph hasCustomPrompt="1" idx="2" type="title"/>
          </p:nvPr>
        </p:nvSpPr>
        <p:spPr>
          <a:xfrm>
            <a:off x="3933450" y="1482841"/>
            <a:ext cx="1277100" cy="768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4"/>
          <p:cNvGrpSpPr/>
          <p:nvPr/>
        </p:nvGrpSpPr>
        <p:grpSpPr>
          <a:xfrm>
            <a:off x="-765775" y="-1733573"/>
            <a:ext cx="11760679" cy="8694272"/>
            <a:chOff x="-765775" y="-1733573"/>
            <a:chExt cx="11760679" cy="8694272"/>
          </a:xfrm>
        </p:grpSpPr>
        <p:grpSp>
          <p:nvGrpSpPr>
            <p:cNvPr id="33" name="Google Shape;33;p4"/>
            <p:cNvGrpSpPr/>
            <p:nvPr/>
          </p:nvGrpSpPr>
          <p:grpSpPr>
            <a:xfrm>
              <a:off x="6744106" y="2623328"/>
              <a:ext cx="2848550" cy="4337371"/>
              <a:chOff x="6744106" y="2623328"/>
              <a:chExt cx="2848550" cy="4337371"/>
            </a:xfrm>
          </p:grpSpPr>
          <p:sp>
            <p:nvSpPr>
              <p:cNvPr id="34" name="Google Shape;34;p4"/>
              <p:cNvSpPr/>
              <p:nvPr/>
            </p:nvSpPr>
            <p:spPr>
              <a:xfrm rot="10800000">
                <a:off x="6744106" y="3994302"/>
                <a:ext cx="2734348" cy="2966397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 rot="2700000">
                <a:off x="8700805" y="2573233"/>
                <a:ext cx="451589" cy="1432300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4"/>
            <p:cNvSpPr/>
            <p:nvPr/>
          </p:nvSpPr>
          <p:spPr>
            <a:xfrm rot="10800000">
              <a:off x="8260556" y="-1733573"/>
              <a:ext cx="2734348" cy="2966397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4"/>
            <p:cNvGrpSpPr/>
            <p:nvPr/>
          </p:nvGrpSpPr>
          <p:grpSpPr>
            <a:xfrm>
              <a:off x="-765775" y="319175"/>
              <a:ext cx="1269225" cy="1977499"/>
              <a:chOff x="-765775" y="319175"/>
              <a:chExt cx="1269225" cy="1977499"/>
            </a:xfrm>
          </p:grpSpPr>
          <p:grpSp>
            <p:nvGrpSpPr>
              <p:cNvPr id="38" name="Google Shape;38;p4"/>
              <p:cNvGrpSpPr/>
              <p:nvPr/>
            </p:nvGrpSpPr>
            <p:grpSpPr>
              <a:xfrm>
                <a:off x="-765775" y="319175"/>
                <a:ext cx="1269225" cy="740575"/>
                <a:chOff x="4805650" y="2718925"/>
                <a:chExt cx="1269225" cy="740575"/>
              </a:xfrm>
            </p:grpSpPr>
            <p:sp>
              <p:nvSpPr>
                <p:cNvPr id="39" name="Google Shape;39;p4"/>
                <p:cNvSpPr/>
                <p:nvPr/>
              </p:nvSpPr>
              <p:spPr>
                <a:xfrm>
                  <a:off x="4805650" y="2718925"/>
                  <a:ext cx="1269225" cy="198850"/>
                </a:xfrm>
                <a:custGeom>
                  <a:rect b="b" l="l" r="r" t="t"/>
                  <a:pathLst>
                    <a:path extrusionOk="0" h="7954" w="50769">
                      <a:moveTo>
                        <a:pt x="0" y="0"/>
                      </a:moveTo>
                      <a:lnTo>
                        <a:pt x="0" y="5227"/>
                      </a:lnTo>
                      <a:cubicBezTo>
                        <a:pt x="1346" y="5227"/>
                        <a:pt x="1870" y="5560"/>
                        <a:pt x="2822" y="6168"/>
                      </a:cubicBezTo>
                      <a:cubicBezTo>
                        <a:pt x="3989" y="6930"/>
                        <a:pt x="5584" y="7954"/>
                        <a:pt x="8466" y="7954"/>
                      </a:cubicBezTo>
                      <a:cubicBezTo>
                        <a:pt x="11347" y="7954"/>
                        <a:pt x="12943" y="6930"/>
                        <a:pt x="14109" y="6168"/>
                      </a:cubicBezTo>
                      <a:cubicBezTo>
                        <a:pt x="15062" y="5560"/>
                        <a:pt x="15574" y="5227"/>
                        <a:pt x="16919" y="5227"/>
                      </a:cubicBezTo>
                      <a:cubicBezTo>
                        <a:pt x="18265" y="5227"/>
                        <a:pt x="18788" y="5560"/>
                        <a:pt x="19741" y="6168"/>
                      </a:cubicBezTo>
                      <a:cubicBezTo>
                        <a:pt x="20908" y="6930"/>
                        <a:pt x="22503" y="7954"/>
                        <a:pt x="25385" y="7954"/>
                      </a:cubicBezTo>
                      <a:cubicBezTo>
                        <a:pt x="28266" y="7954"/>
                        <a:pt x="29861" y="6930"/>
                        <a:pt x="31028" y="6168"/>
                      </a:cubicBezTo>
                      <a:cubicBezTo>
                        <a:pt x="31981" y="5560"/>
                        <a:pt x="32493" y="5227"/>
                        <a:pt x="33838" y="5227"/>
                      </a:cubicBezTo>
                      <a:cubicBezTo>
                        <a:pt x="35195" y="5227"/>
                        <a:pt x="35707" y="5560"/>
                        <a:pt x="36660" y="6168"/>
                      </a:cubicBezTo>
                      <a:cubicBezTo>
                        <a:pt x="37827" y="6930"/>
                        <a:pt x="39422" y="7954"/>
                        <a:pt x="42303" y="7954"/>
                      </a:cubicBezTo>
                      <a:cubicBezTo>
                        <a:pt x="45185" y="7954"/>
                        <a:pt x="46780" y="6930"/>
                        <a:pt x="47947" y="6168"/>
                      </a:cubicBezTo>
                      <a:cubicBezTo>
                        <a:pt x="48899" y="5560"/>
                        <a:pt x="49423" y="5227"/>
                        <a:pt x="50769" y="5227"/>
                      </a:cubicBezTo>
                      <a:lnTo>
                        <a:pt x="50769" y="0"/>
                      </a:lnTo>
                      <a:cubicBezTo>
                        <a:pt x="47875" y="0"/>
                        <a:pt x="46280" y="1024"/>
                        <a:pt x="45113" y="1786"/>
                      </a:cubicBezTo>
                      <a:cubicBezTo>
                        <a:pt x="44173" y="2393"/>
                        <a:pt x="43649" y="2727"/>
                        <a:pt x="42303" y="2727"/>
                      </a:cubicBezTo>
                      <a:cubicBezTo>
                        <a:pt x="40958" y="2727"/>
                        <a:pt x="40434" y="2393"/>
                        <a:pt x="39493" y="1786"/>
                      </a:cubicBezTo>
                      <a:cubicBezTo>
                        <a:pt x="38327" y="1024"/>
                        <a:pt x="36731" y="0"/>
                        <a:pt x="33838" y="0"/>
                      </a:cubicBezTo>
                      <a:cubicBezTo>
                        <a:pt x="30957" y="0"/>
                        <a:pt x="29361" y="1036"/>
                        <a:pt x="28194" y="1786"/>
                      </a:cubicBezTo>
                      <a:cubicBezTo>
                        <a:pt x="27254" y="2393"/>
                        <a:pt x="26730" y="2727"/>
                        <a:pt x="25385" y="2727"/>
                      </a:cubicBezTo>
                      <a:cubicBezTo>
                        <a:pt x="24039" y="2727"/>
                        <a:pt x="23515" y="2393"/>
                        <a:pt x="22575" y="1786"/>
                      </a:cubicBezTo>
                      <a:cubicBezTo>
                        <a:pt x="21408" y="1024"/>
                        <a:pt x="19812" y="0"/>
                        <a:pt x="16919" y="0"/>
                      </a:cubicBezTo>
                      <a:cubicBezTo>
                        <a:pt x="14038" y="0"/>
                        <a:pt x="12442" y="1036"/>
                        <a:pt x="11276" y="1786"/>
                      </a:cubicBezTo>
                      <a:cubicBezTo>
                        <a:pt x="10335" y="2393"/>
                        <a:pt x="9811" y="2727"/>
                        <a:pt x="8466" y="2727"/>
                      </a:cubicBezTo>
                      <a:cubicBezTo>
                        <a:pt x="7120" y="2727"/>
                        <a:pt x="6596" y="2393"/>
                        <a:pt x="5656" y="1786"/>
                      </a:cubicBezTo>
                      <a:cubicBezTo>
                        <a:pt x="4489" y="1024"/>
                        <a:pt x="2894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4"/>
                <p:cNvSpPr/>
                <p:nvPr/>
              </p:nvSpPr>
              <p:spPr>
                <a:xfrm>
                  <a:off x="4805650" y="2989775"/>
                  <a:ext cx="1269225" cy="199175"/>
                </a:xfrm>
                <a:custGeom>
                  <a:rect b="b" l="l" r="r" t="t"/>
                  <a:pathLst>
                    <a:path extrusionOk="0" h="7967" w="50769">
                      <a:moveTo>
                        <a:pt x="0" y="1"/>
                      </a:moveTo>
                      <a:lnTo>
                        <a:pt x="0" y="5228"/>
                      </a:lnTo>
                      <a:cubicBezTo>
                        <a:pt x="1346" y="5228"/>
                        <a:pt x="1870" y="5561"/>
                        <a:pt x="2822" y="6180"/>
                      </a:cubicBezTo>
                      <a:cubicBezTo>
                        <a:pt x="3989" y="6930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61"/>
                        <a:pt x="15574" y="5228"/>
                        <a:pt x="16919" y="5228"/>
                      </a:cubicBezTo>
                      <a:cubicBezTo>
                        <a:pt x="18265" y="5228"/>
                        <a:pt x="18788" y="5561"/>
                        <a:pt x="19741" y="6180"/>
                      </a:cubicBezTo>
                      <a:cubicBezTo>
                        <a:pt x="20908" y="6930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61"/>
                        <a:pt x="32493" y="5228"/>
                        <a:pt x="33838" y="5228"/>
                      </a:cubicBezTo>
                      <a:cubicBezTo>
                        <a:pt x="35195" y="5228"/>
                        <a:pt x="35707" y="5561"/>
                        <a:pt x="36660" y="6180"/>
                      </a:cubicBezTo>
                      <a:cubicBezTo>
                        <a:pt x="37827" y="6930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61"/>
                        <a:pt x="49423" y="5228"/>
                        <a:pt x="50769" y="5228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25"/>
                        <a:pt x="45113" y="1787"/>
                      </a:cubicBezTo>
                      <a:cubicBezTo>
                        <a:pt x="44173" y="2394"/>
                        <a:pt x="43649" y="2739"/>
                        <a:pt x="42303" y="2739"/>
                      </a:cubicBezTo>
                      <a:cubicBezTo>
                        <a:pt x="40958" y="2739"/>
                        <a:pt x="40434" y="2394"/>
                        <a:pt x="39493" y="1787"/>
                      </a:cubicBezTo>
                      <a:cubicBezTo>
                        <a:pt x="38327" y="1025"/>
                        <a:pt x="36731" y="1"/>
                        <a:pt x="33838" y="1"/>
                      </a:cubicBezTo>
                      <a:cubicBezTo>
                        <a:pt x="30957" y="1"/>
                        <a:pt x="29361" y="1049"/>
                        <a:pt x="28194" y="1787"/>
                      </a:cubicBezTo>
                      <a:cubicBezTo>
                        <a:pt x="27254" y="2394"/>
                        <a:pt x="26730" y="2739"/>
                        <a:pt x="25385" y="2739"/>
                      </a:cubicBezTo>
                      <a:cubicBezTo>
                        <a:pt x="24039" y="2739"/>
                        <a:pt x="23515" y="2394"/>
                        <a:pt x="22575" y="1787"/>
                      </a:cubicBezTo>
                      <a:cubicBezTo>
                        <a:pt x="21408" y="1025"/>
                        <a:pt x="19812" y="1"/>
                        <a:pt x="16919" y="1"/>
                      </a:cubicBezTo>
                      <a:cubicBezTo>
                        <a:pt x="14038" y="1"/>
                        <a:pt x="12442" y="1049"/>
                        <a:pt x="11276" y="1787"/>
                      </a:cubicBezTo>
                      <a:cubicBezTo>
                        <a:pt x="10335" y="2394"/>
                        <a:pt x="9811" y="2739"/>
                        <a:pt x="8466" y="2739"/>
                      </a:cubicBezTo>
                      <a:cubicBezTo>
                        <a:pt x="7120" y="2739"/>
                        <a:pt x="6596" y="2394"/>
                        <a:pt x="5656" y="1787"/>
                      </a:cubicBezTo>
                      <a:cubicBezTo>
                        <a:pt x="4489" y="1025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4"/>
                <p:cNvSpPr/>
                <p:nvPr/>
              </p:nvSpPr>
              <p:spPr>
                <a:xfrm>
                  <a:off x="4805650" y="3260350"/>
                  <a:ext cx="1269225" cy="199150"/>
                </a:xfrm>
                <a:custGeom>
                  <a:rect b="b" l="l" r="r" t="t"/>
                  <a:pathLst>
                    <a:path extrusionOk="0" h="7966" w="50769">
                      <a:moveTo>
                        <a:pt x="0" y="1"/>
                      </a:moveTo>
                      <a:lnTo>
                        <a:pt x="0" y="5227"/>
                      </a:lnTo>
                      <a:cubicBezTo>
                        <a:pt x="1346" y="5227"/>
                        <a:pt x="1870" y="5573"/>
                        <a:pt x="2822" y="6180"/>
                      </a:cubicBezTo>
                      <a:cubicBezTo>
                        <a:pt x="3989" y="6942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73"/>
                        <a:pt x="15574" y="5227"/>
                        <a:pt x="16919" y="5227"/>
                      </a:cubicBezTo>
                      <a:cubicBezTo>
                        <a:pt x="18265" y="5227"/>
                        <a:pt x="18788" y="5573"/>
                        <a:pt x="19741" y="6180"/>
                      </a:cubicBezTo>
                      <a:cubicBezTo>
                        <a:pt x="20908" y="6942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73"/>
                        <a:pt x="32493" y="5227"/>
                        <a:pt x="33838" y="5227"/>
                      </a:cubicBezTo>
                      <a:cubicBezTo>
                        <a:pt x="35195" y="5227"/>
                        <a:pt x="35707" y="5573"/>
                        <a:pt x="36660" y="6180"/>
                      </a:cubicBezTo>
                      <a:cubicBezTo>
                        <a:pt x="37827" y="6942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73"/>
                        <a:pt x="49423" y="5227"/>
                        <a:pt x="50769" y="5227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36"/>
                        <a:pt x="45113" y="1787"/>
                      </a:cubicBezTo>
                      <a:cubicBezTo>
                        <a:pt x="44173" y="2406"/>
                        <a:pt x="43649" y="2739"/>
                        <a:pt x="42303" y="2739"/>
                      </a:cubicBezTo>
                      <a:cubicBezTo>
                        <a:pt x="40958" y="2739"/>
                        <a:pt x="40434" y="2406"/>
                        <a:pt x="39493" y="1787"/>
                      </a:cubicBezTo>
                      <a:cubicBezTo>
                        <a:pt x="38327" y="1036"/>
                        <a:pt x="36731" y="1"/>
                        <a:pt x="33838" y="1"/>
                      </a:cubicBezTo>
                      <a:cubicBezTo>
                        <a:pt x="30957" y="1"/>
                        <a:pt x="29361" y="1036"/>
                        <a:pt x="28194" y="1787"/>
                      </a:cubicBezTo>
                      <a:cubicBezTo>
                        <a:pt x="27254" y="2406"/>
                        <a:pt x="26730" y="2739"/>
                        <a:pt x="25385" y="2739"/>
                      </a:cubicBezTo>
                      <a:cubicBezTo>
                        <a:pt x="24039" y="2739"/>
                        <a:pt x="23515" y="2406"/>
                        <a:pt x="22575" y="1787"/>
                      </a:cubicBezTo>
                      <a:cubicBezTo>
                        <a:pt x="21408" y="1036"/>
                        <a:pt x="19812" y="1"/>
                        <a:pt x="16919" y="1"/>
                      </a:cubicBezTo>
                      <a:cubicBezTo>
                        <a:pt x="14038" y="1"/>
                        <a:pt x="12442" y="1036"/>
                        <a:pt x="11276" y="1787"/>
                      </a:cubicBezTo>
                      <a:cubicBezTo>
                        <a:pt x="10335" y="2406"/>
                        <a:pt x="9811" y="2739"/>
                        <a:pt x="8466" y="2739"/>
                      </a:cubicBezTo>
                      <a:cubicBezTo>
                        <a:pt x="7120" y="2739"/>
                        <a:pt x="6596" y="2406"/>
                        <a:pt x="5656" y="1787"/>
                      </a:cubicBezTo>
                      <a:cubicBezTo>
                        <a:pt x="4489" y="1036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4"/>
              <p:cNvGrpSpPr/>
              <p:nvPr/>
            </p:nvGrpSpPr>
            <p:grpSpPr>
              <a:xfrm rot="5400000">
                <a:off x="54776" y="1881412"/>
                <a:ext cx="629225" cy="201300"/>
                <a:chOff x="2678325" y="4703600"/>
                <a:chExt cx="629225" cy="201300"/>
              </a:xfrm>
            </p:grpSpPr>
            <p:sp>
              <p:nvSpPr>
                <p:cNvPr id="43" name="Google Shape;43;p4"/>
                <p:cNvSpPr/>
                <p:nvPr/>
              </p:nvSpPr>
              <p:spPr>
                <a:xfrm>
                  <a:off x="2678325" y="4703600"/>
                  <a:ext cx="201300" cy="2013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4"/>
                <p:cNvSpPr/>
                <p:nvPr/>
              </p:nvSpPr>
              <p:spPr>
                <a:xfrm>
                  <a:off x="3106250" y="4703600"/>
                  <a:ext cx="201300" cy="2013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720000" y="4450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720000" y="1619250"/>
            <a:ext cx="77040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5"/>
          <p:cNvGrpSpPr/>
          <p:nvPr/>
        </p:nvGrpSpPr>
        <p:grpSpPr>
          <a:xfrm>
            <a:off x="-990387" y="-239425"/>
            <a:ext cx="12536087" cy="7456824"/>
            <a:chOff x="-990387" y="-239425"/>
            <a:chExt cx="12536087" cy="7456824"/>
          </a:xfrm>
        </p:grpSpPr>
        <p:grpSp>
          <p:nvGrpSpPr>
            <p:cNvPr id="49" name="Google Shape;49;p5"/>
            <p:cNvGrpSpPr/>
            <p:nvPr/>
          </p:nvGrpSpPr>
          <p:grpSpPr>
            <a:xfrm rot="5400000">
              <a:off x="4285643" y="124788"/>
              <a:ext cx="572695" cy="9412228"/>
              <a:chOff x="6539500" y="1042525"/>
              <a:chExt cx="346500" cy="3551650"/>
            </a:xfrm>
          </p:grpSpPr>
          <p:sp>
            <p:nvSpPr>
              <p:cNvPr id="50" name="Google Shape;50;p5"/>
              <p:cNvSpPr/>
              <p:nvPr/>
            </p:nvSpPr>
            <p:spPr>
              <a:xfrm>
                <a:off x="65395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5"/>
              <p:cNvSpPr/>
              <p:nvPr/>
            </p:nvSpPr>
            <p:spPr>
              <a:xfrm>
                <a:off x="6679400" y="1042525"/>
                <a:ext cx="66700" cy="3551650"/>
              </a:xfrm>
              <a:custGeom>
                <a:rect b="b" l="l" r="r" t="t"/>
                <a:pathLst>
                  <a:path extrusionOk="0" h="142066" w="2668">
                    <a:moveTo>
                      <a:pt x="0" y="0"/>
                    </a:moveTo>
                    <a:lnTo>
                      <a:pt x="0" y="142065"/>
                    </a:lnTo>
                    <a:lnTo>
                      <a:pt x="2667" y="142065"/>
                    </a:lnTo>
                    <a:lnTo>
                      <a:pt x="26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5"/>
              <p:cNvSpPr/>
              <p:nvPr/>
            </p:nvSpPr>
            <p:spPr>
              <a:xfrm>
                <a:off x="68190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" name="Google Shape;53;p5"/>
            <p:cNvGrpSpPr/>
            <p:nvPr/>
          </p:nvGrpSpPr>
          <p:grpSpPr>
            <a:xfrm flipH="1" rot="5400000">
              <a:off x="-248139" y="226900"/>
              <a:ext cx="1269225" cy="740575"/>
              <a:chOff x="4805650" y="2718925"/>
              <a:chExt cx="1269225" cy="740575"/>
            </a:xfrm>
          </p:grpSpPr>
          <p:sp>
            <p:nvSpPr>
              <p:cNvPr id="54" name="Google Shape;54;p5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5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" name="Google Shape;57;p5"/>
            <p:cNvSpPr/>
            <p:nvPr/>
          </p:nvSpPr>
          <p:spPr>
            <a:xfrm flipH="1">
              <a:off x="8118431" y="-239425"/>
              <a:ext cx="2284525" cy="2478400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flipH="1" rot="10800000">
              <a:off x="8167801" y="3552837"/>
              <a:ext cx="3377899" cy="3664562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" name="Google Shape;59;p5"/>
            <p:cNvGrpSpPr/>
            <p:nvPr/>
          </p:nvGrpSpPr>
          <p:grpSpPr>
            <a:xfrm flipH="1">
              <a:off x="-990387" y="3278592"/>
              <a:ext cx="3304431" cy="2359299"/>
              <a:chOff x="6398434" y="3874100"/>
              <a:chExt cx="2343070" cy="1672905"/>
            </a:xfrm>
          </p:grpSpPr>
          <p:sp>
            <p:nvSpPr>
              <p:cNvPr id="60" name="Google Shape;60;p5"/>
              <p:cNvSpPr/>
              <p:nvPr/>
            </p:nvSpPr>
            <p:spPr>
              <a:xfrm rot="-8100197">
                <a:off x="7743857" y="3688660"/>
                <a:ext cx="322197" cy="2043785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5"/>
              <p:cNvSpPr/>
              <p:nvPr/>
            </p:nvSpPr>
            <p:spPr>
              <a:xfrm rot="-8100197">
                <a:off x="6712576" y="4517273"/>
                <a:ext cx="322197" cy="1021908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" name="Google Shape;62;p5"/>
          <p:cNvSpPr txBox="1"/>
          <p:nvPr>
            <p:ph idx="1" type="subTitle"/>
          </p:nvPr>
        </p:nvSpPr>
        <p:spPr>
          <a:xfrm>
            <a:off x="1481263" y="2146203"/>
            <a:ext cx="2907600" cy="47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idx="2" type="subTitle"/>
          </p:nvPr>
        </p:nvSpPr>
        <p:spPr>
          <a:xfrm>
            <a:off x="4755138" y="2146203"/>
            <a:ext cx="2907600" cy="47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4" name="Google Shape;64;p5"/>
          <p:cNvSpPr txBox="1"/>
          <p:nvPr>
            <p:ph idx="3" type="subTitle"/>
          </p:nvPr>
        </p:nvSpPr>
        <p:spPr>
          <a:xfrm>
            <a:off x="1481263" y="2585250"/>
            <a:ext cx="2907600" cy="12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5" name="Google Shape;65;p5"/>
          <p:cNvSpPr txBox="1"/>
          <p:nvPr>
            <p:ph idx="4" type="subTitle"/>
          </p:nvPr>
        </p:nvSpPr>
        <p:spPr>
          <a:xfrm>
            <a:off x="4755138" y="2585250"/>
            <a:ext cx="2907600" cy="12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6" name="Google Shape;6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6"/>
          <p:cNvGrpSpPr/>
          <p:nvPr/>
        </p:nvGrpSpPr>
        <p:grpSpPr>
          <a:xfrm>
            <a:off x="-849921" y="-37425"/>
            <a:ext cx="10068907" cy="6998124"/>
            <a:chOff x="-849921" y="-37425"/>
            <a:chExt cx="10068907" cy="6998124"/>
          </a:xfrm>
        </p:grpSpPr>
        <p:grpSp>
          <p:nvGrpSpPr>
            <p:cNvPr id="69" name="Google Shape;69;p6"/>
            <p:cNvGrpSpPr/>
            <p:nvPr/>
          </p:nvGrpSpPr>
          <p:grpSpPr>
            <a:xfrm flipH="1" rot="5400000">
              <a:off x="8214086" y="226900"/>
              <a:ext cx="1269225" cy="740575"/>
              <a:chOff x="4805650" y="2718925"/>
              <a:chExt cx="1269225" cy="740575"/>
            </a:xfrm>
          </p:grpSpPr>
          <p:sp>
            <p:nvSpPr>
              <p:cNvPr id="70" name="Google Shape;70;p6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6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6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" name="Google Shape;73;p6"/>
            <p:cNvGrpSpPr/>
            <p:nvPr/>
          </p:nvGrpSpPr>
          <p:grpSpPr>
            <a:xfrm flipH="1">
              <a:off x="-849921" y="2547128"/>
              <a:ext cx="3077150" cy="4413571"/>
              <a:chOff x="6744106" y="2547128"/>
              <a:chExt cx="3077150" cy="4413571"/>
            </a:xfrm>
          </p:grpSpPr>
          <p:sp>
            <p:nvSpPr>
              <p:cNvPr id="74" name="Google Shape;74;p6"/>
              <p:cNvSpPr/>
              <p:nvPr/>
            </p:nvSpPr>
            <p:spPr>
              <a:xfrm rot="10800000">
                <a:off x="6744106" y="3994302"/>
                <a:ext cx="2734348" cy="2966397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6"/>
              <p:cNvSpPr/>
              <p:nvPr/>
            </p:nvSpPr>
            <p:spPr>
              <a:xfrm rot="2700000">
                <a:off x="8929405" y="2497033"/>
                <a:ext cx="451589" cy="1432300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6"/>
            <p:cNvGrpSpPr/>
            <p:nvPr/>
          </p:nvGrpSpPr>
          <p:grpSpPr>
            <a:xfrm>
              <a:off x="8130325" y="4773849"/>
              <a:ext cx="1088650" cy="201300"/>
              <a:chOff x="2678325" y="4703600"/>
              <a:chExt cx="1088650" cy="201300"/>
            </a:xfrm>
          </p:grpSpPr>
          <p:sp>
            <p:nvSpPr>
              <p:cNvPr id="77" name="Google Shape;77;p6"/>
              <p:cNvSpPr/>
              <p:nvPr/>
            </p:nvSpPr>
            <p:spPr>
              <a:xfrm>
                <a:off x="2678325" y="4703600"/>
                <a:ext cx="201300" cy="2013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6"/>
              <p:cNvSpPr/>
              <p:nvPr/>
            </p:nvSpPr>
            <p:spPr>
              <a:xfrm>
                <a:off x="3106250" y="4703600"/>
                <a:ext cx="201300" cy="201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6"/>
              <p:cNvSpPr/>
              <p:nvPr/>
            </p:nvSpPr>
            <p:spPr>
              <a:xfrm>
                <a:off x="3534175" y="4703600"/>
                <a:ext cx="232800" cy="201300"/>
              </a:xfrm>
              <a:prstGeom prst="triangle">
                <a:avLst>
                  <a:gd fmla="val 500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0" name="Google Shape;8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7"/>
          <p:cNvGrpSpPr/>
          <p:nvPr/>
        </p:nvGrpSpPr>
        <p:grpSpPr>
          <a:xfrm>
            <a:off x="-448634" y="3426416"/>
            <a:ext cx="5830566" cy="1794091"/>
            <a:chOff x="-448634" y="3426416"/>
            <a:chExt cx="5830566" cy="1794091"/>
          </a:xfrm>
        </p:grpSpPr>
        <p:sp>
          <p:nvSpPr>
            <p:cNvPr id="83" name="Google Shape;83;p7"/>
            <p:cNvSpPr/>
            <p:nvPr/>
          </p:nvSpPr>
          <p:spPr>
            <a:xfrm rot="-8100000">
              <a:off x="16636" y="3373476"/>
              <a:ext cx="477242" cy="1513664"/>
            </a:xfrm>
            <a:custGeom>
              <a:rect b="b" l="l" r="r" t="t"/>
              <a:pathLst>
                <a:path extrusionOk="0" h="33160" w="10455">
                  <a:moveTo>
                    <a:pt x="1" y="0"/>
                  </a:moveTo>
                  <a:lnTo>
                    <a:pt x="1" y="27932"/>
                  </a:lnTo>
                  <a:cubicBezTo>
                    <a:pt x="1" y="30826"/>
                    <a:pt x="2334" y="33159"/>
                    <a:pt x="5228" y="33159"/>
                  </a:cubicBezTo>
                  <a:cubicBezTo>
                    <a:pt x="8109" y="33159"/>
                    <a:pt x="10454" y="30814"/>
                    <a:pt x="10454" y="27932"/>
                  </a:cubicBezTo>
                  <a:lnTo>
                    <a:pt x="104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" name="Google Shape;84;p7"/>
            <p:cNvGrpSpPr/>
            <p:nvPr/>
          </p:nvGrpSpPr>
          <p:grpSpPr>
            <a:xfrm>
              <a:off x="4279356" y="4577170"/>
              <a:ext cx="1102576" cy="643338"/>
              <a:chOff x="4805650" y="2718925"/>
              <a:chExt cx="1269225" cy="740575"/>
            </a:xfrm>
          </p:grpSpPr>
          <p:sp>
            <p:nvSpPr>
              <p:cNvPr id="85" name="Google Shape;85;p7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7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7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" name="Google Shape;88;p7"/>
          <p:cNvSpPr txBox="1"/>
          <p:nvPr>
            <p:ph type="title"/>
          </p:nvPr>
        </p:nvSpPr>
        <p:spPr>
          <a:xfrm>
            <a:off x="720000" y="445025"/>
            <a:ext cx="422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" name="Google Shape;89;p7"/>
          <p:cNvSpPr txBox="1"/>
          <p:nvPr>
            <p:ph idx="1" type="body"/>
          </p:nvPr>
        </p:nvSpPr>
        <p:spPr>
          <a:xfrm>
            <a:off x="720000" y="1395175"/>
            <a:ext cx="4229700" cy="13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90" name="Google Shape;90;p7"/>
          <p:cNvSpPr/>
          <p:nvPr>
            <p:ph idx="2" type="pic"/>
          </p:nvPr>
        </p:nvSpPr>
        <p:spPr>
          <a:xfrm>
            <a:off x="5435301" y="535000"/>
            <a:ext cx="2993700" cy="4073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8"/>
          <p:cNvGrpSpPr/>
          <p:nvPr/>
        </p:nvGrpSpPr>
        <p:grpSpPr>
          <a:xfrm>
            <a:off x="-2377380" y="-2122904"/>
            <a:ext cx="12536087" cy="7312081"/>
            <a:chOff x="-2377380" y="-2122904"/>
            <a:chExt cx="12536087" cy="7312081"/>
          </a:xfrm>
        </p:grpSpPr>
        <p:grpSp>
          <p:nvGrpSpPr>
            <p:cNvPr id="93" name="Google Shape;93;p8"/>
            <p:cNvGrpSpPr/>
            <p:nvPr/>
          </p:nvGrpSpPr>
          <p:grpSpPr>
            <a:xfrm rot="-5400000">
              <a:off x="4309982" y="-4442520"/>
              <a:ext cx="572695" cy="9412228"/>
              <a:chOff x="6539500" y="1042525"/>
              <a:chExt cx="346500" cy="3551650"/>
            </a:xfrm>
          </p:grpSpPr>
          <p:sp>
            <p:nvSpPr>
              <p:cNvPr id="94" name="Google Shape;94;p8"/>
              <p:cNvSpPr/>
              <p:nvPr/>
            </p:nvSpPr>
            <p:spPr>
              <a:xfrm>
                <a:off x="65395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8"/>
              <p:cNvSpPr/>
              <p:nvPr/>
            </p:nvSpPr>
            <p:spPr>
              <a:xfrm>
                <a:off x="6679400" y="1042525"/>
                <a:ext cx="66700" cy="3551650"/>
              </a:xfrm>
              <a:custGeom>
                <a:rect b="b" l="l" r="r" t="t"/>
                <a:pathLst>
                  <a:path extrusionOk="0" h="142066" w="2668">
                    <a:moveTo>
                      <a:pt x="0" y="0"/>
                    </a:moveTo>
                    <a:lnTo>
                      <a:pt x="0" y="142065"/>
                    </a:lnTo>
                    <a:lnTo>
                      <a:pt x="2667" y="142065"/>
                    </a:lnTo>
                    <a:lnTo>
                      <a:pt x="26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8"/>
              <p:cNvSpPr/>
              <p:nvPr/>
            </p:nvSpPr>
            <p:spPr>
              <a:xfrm>
                <a:off x="68190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" name="Google Shape;97;p8"/>
            <p:cNvSpPr/>
            <p:nvPr/>
          </p:nvSpPr>
          <p:spPr>
            <a:xfrm flipH="1">
              <a:off x="-2377380" y="-2122904"/>
              <a:ext cx="3377899" cy="3664562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" name="Google Shape;98;p8"/>
            <p:cNvGrpSpPr/>
            <p:nvPr/>
          </p:nvGrpSpPr>
          <p:grpSpPr>
            <a:xfrm flipH="1" rot="10800000">
              <a:off x="6854276" y="-543396"/>
              <a:ext cx="3304431" cy="2359299"/>
              <a:chOff x="6398434" y="3874100"/>
              <a:chExt cx="2343070" cy="1672905"/>
            </a:xfrm>
          </p:grpSpPr>
          <p:sp>
            <p:nvSpPr>
              <p:cNvPr id="99" name="Google Shape;99;p8"/>
              <p:cNvSpPr/>
              <p:nvPr/>
            </p:nvSpPr>
            <p:spPr>
              <a:xfrm rot="-8100197">
                <a:off x="7743857" y="3688660"/>
                <a:ext cx="322197" cy="2043785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8"/>
              <p:cNvSpPr/>
              <p:nvPr/>
            </p:nvSpPr>
            <p:spPr>
              <a:xfrm rot="-8100197">
                <a:off x="6712576" y="4517273"/>
                <a:ext cx="322197" cy="1021908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" name="Google Shape;101;p8"/>
            <p:cNvGrpSpPr/>
            <p:nvPr/>
          </p:nvGrpSpPr>
          <p:grpSpPr>
            <a:xfrm flipH="1" rot="5400000">
              <a:off x="8214086" y="4184278"/>
              <a:ext cx="1269225" cy="740575"/>
              <a:chOff x="4805650" y="2718925"/>
              <a:chExt cx="1269225" cy="740575"/>
            </a:xfrm>
          </p:grpSpPr>
          <p:sp>
            <p:nvSpPr>
              <p:cNvPr id="102" name="Google Shape;102;p8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8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8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5" name="Google Shape;105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9"/>
          <p:cNvGrpSpPr/>
          <p:nvPr/>
        </p:nvGrpSpPr>
        <p:grpSpPr>
          <a:xfrm>
            <a:off x="-983064" y="-1775075"/>
            <a:ext cx="9555964" cy="7870173"/>
            <a:chOff x="-983064" y="-1775075"/>
            <a:chExt cx="9555964" cy="7870173"/>
          </a:xfrm>
        </p:grpSpPr>
        <p:sp>
          <p:nvSpPr>
            <p:cNvPr id="108" name="Google Shape;108;p9"/>
            <p:cNvSpPr/>
            <p:nvPr/>
          </p:nvSpPr>
          <p:spPr>
            <a:xfrm flipH="1" rot="-2700075">
              <a:off x="-157868" y="3504270"/>
              <a:ext cx="846457" cy="2684699"/>
            </a:xfrm>
            <a:custGeom>
              <a:rect b="b" l="l" r="r" t="t"/>
              <a:pathLst>
                <a:path extrusionOk="0" h="33160" w="10455">
                  <a:moveTo>
                    <a:pt x="1" y="0"/>
                  </a:moveTo>
                  <a:lnTo>
                    <a:pt x="1" y="27932"/>
                  </a:lnTo>
                  <a:cubicBezTo>
                    <a:pt x="1" y="30826"/>
                    <a:pt x="2334" y="33159"/>
                    <a:pt x="5228" y="33159"/>
                  </a:cubicBezTo>
                  <a:cubicBezTo>
                    <a:pt x="8109" y="33159"/>
                    <a:pt x="10454" y="30814"/>
                    <a:pt x="10454" y="27932"/>
                  </a:cubicBezTo>
                  <a:lnTo>
                    <a:pt x="104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" name="Google Shape;109;p9"/>
            <p:cNvGrpSpPr/>
            <p:nvPr/>
          </p:nvGrpSpPr>
          <p:grpSpPr>
            <a:xfrm flipH="1">
              <a:off x="105210" y="-377847"/>
              <a:ext cx="613790" cy="6291393"/>
              <a:chOff x="6539500" y="1042525"/>
              <a:chExt cx="346500" cy="3551650"/>
            </a:xfrm>
          </p:grpSpPr>
          <p:sp>
            <p:nvSpPr>
              <p:cNvPr id="110" name="Google Shape;110;p9"/>
              <p:cNvSpPr/>
              <p:nvPr/>
            </p:nvSpPr>
            <p:spPr>
              <a:xfrm>
                <a:off x="65395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9"/>
              <p:cNvSpPr/>
              <p:nvPr/>
            </p:nvSpPr>
            <p:spPr>
              <a:xfrm>
                <a:off x="6679400" y="1042525"/>
                <a:ext cx="66700" cy="3551650"/>
              </a:xfrm>
              <a:custGeom>
                <a:rect b="b" l="l" r="r" t="t"/>
                <a:pathLst>
                  <a:path extrusionOk="0" h="142066" w="2668">
                    <a:moveTo>
                      <a:pt x="0" y="0"/>
                    </a:moveTo>
                    <a:lnTo>
                      <a:pt x="0" y="142065"/>
                    </a:lnTo>
                    <a:lnTo>
                      <a:pt x="2667" y="142065"/>
                    </a:lnTo>
                    <a:lnTo>
                      <a:pt x="26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9"/>
              <p:cNvSpPr/>
              <p:nvPr/>
            </p:nvSpPr>
            <p:spPr>
              <a:xfrm>
                <a:off x="68190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3" name="Google Shape;113;p9"/>
            <p:cNvSpPr/>
            <p:nvPr/>
          </p:nvSpPr>
          <p:spPr>
            <a:xfrm flipH="1">
              <a:off x="-553245" y="-1775075"/>
              <a:ext cx="2284525" cy="2478400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" name="Google Shape;114;p9"/>
            <p:cNvGrpSpPr/>
            <p:nvPr/>
          </p:nvGrpSpPr>
          <p:grpSpPr>
            <a:xfrm>
              <a:off x="7484250" y="4608499"/>
              <a:ext cx="1088650" cy="201300"/>
              <a:chOff x="2678325" y="4703600"/>
              <a:chExt cx="1088650" cy="201300"/>
            </a:xfrm>
          </p:grpSpPr>
          <p:sp>
            <p:nvSpPr>
              <p:cNvPr id="115" name="Google Shape;115;p9"/>
              <p:cNvSpPr/>
              <p:nvPr/>
            </p:nvSpPr>
            <p:spPr>
              <a:xfrm>
                <a:off x="2678325" y="4703600"/>
                <a:ext cx="201300" cy="201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9"/>
              <p:cNvSpPr/>
              <p:nvPr/>
            </p:nvSpPr>
            <p:spPr>
              <a:xfrm>
                <a:off x="3106250" y="4703600"/>
                <a:ext cx="201300" cy="201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9"/>
              <p:cNvSpPr/>
              <p:nvPr/>
            </p:nvSpPr>
            <p:spPr>
              <a:xfrm>
                <a:off x="3534175" y="4703600"/>
                <a:ext cx="232800" cy="201300"/>
              </a:xfrm>
              <a:prstGeom prst="triangle">
                <a:avLst>
                  <a:gd fmla="val 500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8" name="Google Shape;118;p9"/>
          <p:cNvSpPr txBox="1"/>
          <p:nvPr>
            <p:ph type="title"/>
          </p:nvPr>
        </p:nvSpPr>
        <p:spPr>
          <a:xfrm>
            <a:off x="2976700" y="1293100"/>
            <a:ext cx="4661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9" name="Google Shape;119;p9"/>
          <p:cNvSpPr txBox="1"/>
          <p:nvPr>
            <p:ph idx="1" type="subTitle"/>
          </p:nvPr>
        </p:nvSpPr>
        <p:spPr>
          <a:xfrm>
            <a:off x="2976750" y="2168600"/>
            <a:ext cx="46611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/>
          <p:nvPr>
            <p:ph type="title"/>
          </p:nvPr>
        </p:nvSpPr>
        <p:spPr>
          <a:xfrm>
            <a:off x="720000" y="3984750"/>
            <a:ext cx="7704000" cy="6237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22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7.png"/><Relationship Id="rId5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png"/><Relationship Id="rId4" Type="http://schemas.openxmlformats.org/officeDocument/2006/relationships/image" Target="../media/image20.png"/><Relationship Id="rId5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2.png"/><Relationship Id="rId4" Type="http://schemas.openxmlformats.org/officeDocument/2006/relationships/image" Target="../media/image24.png"/><Relationship Id="rId5" Type="http://schemas.openxmlformats.org/officeDocument/2006/relationships/image" Target="../media/image18.png"/><Relationship Id="rId6" Type="http://schemas.openxmlformats.org/officeDocument/2006/relationships/image" Target="../media/image3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0.png"/><Relationship Id="rId4" Type="http://schemas.openxmlformats.org/officeDocument/2006/relationships/image" Target="../media/image3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Relationship Id="rId4" Type="http://schemas.openxmlformats.org/officeDocument/2006/relationships/image" Target="../media/image34.png"/><Relationship Id="rId5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1.png"/><Relationship Id="rId4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9.png"/><Relationship Id="rId4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6.png"/><Relationship Id="rId4" Type="http://schemas.openxmlformats.org/officeDocument/2006/relationships/image" Target="../media/image43.png"/><Relationship Id="rId5" Type="http://schemas.openxmlformats.org/officeDocument/2006/relationships/image" Target="../media/image3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7.png"/><Relationship Id="rId4" Type="http://schemas.openxmlformats.org/officeDocument/2006/relationships/image" Target="../media/image3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5.png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7.jpg"/><Relationship Id="rId10" Type="http://schemas.openxmlformats.org/officeDocument/2006/relationships/image" Target="../media/image44.png"/><Relationship Id="rId13" Type="http://schemas.openxmlformats.org/officeDocument/2006/relationships/image" Target="../media/image2.png"/><Relationship Id="rId1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0.png"/><Relationship Id="rId4" Type="http://schemas.openxmlformats.org/officeDocument/2006/relationships/image" Target="../media/image1.png"/><Relationship Id="rId9" Type="http://schemas.openxmlformats.org/officeDocument/2006/relationships/image" Target="../media/image36.png"/><Relationship Id="rId14" Type="http://schemas.openxmlformats.org/officeDocument/2006/relationships/image" Target="../media/image26.pn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7" Type="http://schemas.openxmlformats.org/officeDocument/2006/relationships/image" Target="../media/image8.png"/><Relationship Id="rId8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"/>
          <p:cNvSpPr txBox="1"/>
          <p:nvPr>
            <p:ph type="ctrTitle"/>
          </p:nvPr>
        </p:nvSpPr>
        <p:spPr>
          <a:xfrm>
            <a:off x="715100" y="741544"/>
            <a:ext cx="6653400" cy="121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LOCALL</a:t>
            </a:r>
            <a:endParaRPr sz="5300"/>
          </a:p>
        </p:txBody>
      </p:sp>
      <p:sp>
        <p:nvSpPr>
          <p:cNvPr id="168" name="Google Shape;168;p15"/>
          <p:cNvSpPr txBox="1"/>
          <p:nvPr>
            <p:ph idx="1" type="subTitle"/>
          </p:nvPr>
        </p:nvSpPr>
        <p:spPr>
          <a:xfrm>
            <a:off x="1536800" y="2106525"/>
            <a:ext cx="6653400" cy="19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</a:t>
            </a:r>
            <a:r>
              <a:rPr lang="en" sz="2100"/>
              <a:t>TEAM MEMBERS: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           ASHMIYA VIJAYACHANDRAN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           PRANAV PRAKASH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           THEJUS THOMSON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           SHASHIKAR ANTHONI RAJ</a:t>
            </a:r>
            <a:endParaRPr sz="2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PROGRESSIVE WEB APP</a:t>
            </a:r>
            <a:endParaRPr/>
          </a:p>
        </p:txBody>
      </p:sp>
      <p:pic>
        <p:nvPicPr>
          <p:cNvPr id="238" name="Google Shape;2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25" y="1102325"/>
            <a:ext cx="3003852" cy="3159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8658" y="1102325"/>
            <a:ext cx="3090181" cy="3159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8839" y="1102325"/>
            <a:ext cx="2888762" cy="315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</p:txBody>
      </p:sp>
      <p:pic>
        <p:nvPicPr>
          <p:cNvPr id="246" name="Google Shape;2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7" y="775525"/>
            <a:ext cx="4579658" cy="210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2875" y="2977050"/>
            <a:ext cx="4518250" cy="2080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3900" y="797050"/>
            <a:ext cx="4518250" cy="21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MARKETPLACE</a:t>
            </a:r>
            <a:endParaRPr/>
          </a:p>
        </p:txBody>
      </p:sp>
      <p:pic>
        <p:nvPicPr>
          <p:cNvPr id="254" name="Google Shape;2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5" y="840325"/>
            <a:ext cx="4510030" cy="208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6"/>
          <p:cNvPicPr preferRelativeResize="0"/>
          <p:nvPr/>
        </p:nvPicPr>
        <p:blipFill rotWithShape="1">
          <a:blip r:embed="rId4">
            <a:alphaModFix/>
          </a:blip>
          <a:srcRect b="0" l="1689" r="-1690" t="0"/>
          <a:stretch/>
        </p:blipFill>
        <p:spPr>
          <a:xfrm>
            <a:off x="4623675" y="840325"/>
            <a:ext cx="4520326" cy="208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8550" y="3079725"/>
            <a:ext cx="4357099" cy="2001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7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FEEDSHARE</a:t>
            </a:r>
            <a:endParaRPr/>
          </a:p>
        </p:txBody>
      </p:sp>
      <p:pic>
        <p:nvPicPr>
          <p:cNvPr id="262" name="Google Shape;2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873725"/>
            <a:ext cx="4419600" cy="2039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975" y="3114850"/>
            <a:ext cx="4419600" cy="189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00" y="2969400"/>
            <a:ext cx="4439599" cy="203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54875" y="873725"/>
            <a:ext cx="4537776" cy="2098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8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DONATIONS</a:t>
            </a:r>
            <a:endParaRPr/>
          </a:p>
        </p:txBody>
      </p:sp>
      <p:pic>
        <p:nvPicPr>
          <p:cNvPr id="271" name="Google Shape;2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97525"/>
            <a:ext cx="4419600" cy="2034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200" y="2953975"/>
            <a:ext cx="4419600" cy="2034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6725" y="873725"/>
            <a:ext cx="4258424" cy="196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DONATIONS METRICS</a:t>
            </a:r>
            <a:endParaRPr/>
          </a:p>
        </p:txBody>
      </p:sp>
      <p:pic>
        <p:nvPicPr>
          <p:cNvPr id="279" name="Google Shape;2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38950"/>
            <a:ext cx="4383108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7725" y="838950"/>
            <a:ext cx="4411375" cy="203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86925" y="2964950"/>
            <a:ext cx="4537448" cy="209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0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PROFILE</a:t>
            </a:r>
            <a:endParaRPr/>
          </a:p>
        </p:txBody>
      </p:sp>
      <p:pic>
        <p:nvPicPr>
          <p:cNvPr id="287" name="Google Shape;2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026380"/>
            <a:ext cx="4238501" cy="19647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901850"/>
            <a:ext cx="4419600" cy="2044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1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PAYMENTS</a:t>
            </a:r>
            <a:endParaRPr/>
          </a:p>
        </p:txBody>
      </p:sp>
      <p:pic>
        <p:nvPicPr>
          <p:cNvPr id="294" name="Google Shape;29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9925"/>
            <a:ext cx="4419600" cy="2021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970975"/>
            <a:ext cx="4419600" cy="2044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2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HAPPENINGS</a:t>
            </a:r>
            <a:endParaRPr/>
          </a:p>
        </p:txBody>
      </p:sp>
      <p:pic>
        <p:nvPicPr>
          <p:cNvPr id="301" name="Google Shape;30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73725"/>
            <a:ext cx="4419600" cy="2044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9650" y="873726"/>
            <a:ext cx="4419600" cy="204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1213" y="3049663"/>
            <a:ext cx="4181578" cy="1920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DATA FOUND</a:t>
            </a:r>
            <a:endParaRPr/>
          </a:p>
        </p:txBody>
      </p:sp>
      <p:pic>
        <p:nvPicPr>
          <p:cNvPr id="309" name="Google Shape;30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9925"/>
            <a:ext cx="4419600" cy="2030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056375"/>
            <a:ext cx="4419571" cy="20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"/>
          <p:cNvSpPr txBox="1"/>
          <p:nvPr>
            <p:ph type="title"/>
          </p:nvPr>
        </p:nvSpPr>
        <p:spPr>
          <a:xfrm>
            <a:off x="720000" y="4450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74" name="Google Shape;174;p16"/>
          <p:cNvSpPr txBox="1"/>
          <p:nvPr>
            <p:ph idx="1" type="body"/>
          </p:nvPr>
        </p:nvSpPr>
        <p:spPr>
          <a:xfrm>
            <a:off x="720000" y="1299125"/>
            <a:ext cx="75096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rgbClr val="343541"/>
                </a:highlight>
                <a:latin typeface="Asap Medium"/>
                <a:ea typeface="Asap Medium"/>
                <a:cs typeface="Asap Medium"/>
                <a:sym typeface="Asap Medium"/>
              </a:rPr>
              <a:t>l</a:t>
            </a:r>
            <a:r>
              <a:rPr lang="en" sz="1500">
                <a:highlight>
                  <a:srgbClr val="343541"/>
                </a:highlight>
                <a:latin typeface="Asap Medium"/>
                <a:ea typeface="Asap Medium"/>
                <a:cs typeface="Asap Medium"/>
                <a:sym typeface="Asap Medium"/>
              </a:rPr>
              <a:t>ocAll, with its user-friendly interface and robust features, serves as the ultimate hub for fostering connections within local communities. This innovative web application transforms the way neighbors engage with their surroundings, offering a centralized platform for events, commerce, and community initiatives—all meticulously tailored to your specific location. From a location-centric experience based on your zipcode to verified user publishing for events and marketplace listings, locAll ensures a secure and reliable space for community members. Whether you're organizing local events, participating in the dynamic marketplace, or staying updated with real-time weather information, locAll brings the essence of community living to your fingertips. Join locAll today, embark on a journey of vibrant local interactions, and contribute to making every neighborhood an even better place.</a:t>
            </a:r>
            <a:r>
              <a:rPr lang="en" sz="1500">
                <a:latin typeface="Asap Medium"/>
                <a:ea typeface="Asap Medium"/>
                <a:cs typeface="Asap Medium"/>
                <a:sym typeface="Asap Medium"/>
              </a:rPr>
              <a:t>   </a:t>
            </a:r>
            <a:endParaRPr sz="1500">
              <a:latin typeface="Asap Medium"/>
              <a:ea typeface="Asap Medium"/>
              <a:cs typeface="Asap Medium"/>
              <a:sym typeface="Asap Medium"/>
            </a:endParaRPr>
          </a:p>
          <a:p>
            <a:pPr indent="0" lvl="0" marL="22860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2860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2860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4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LOADING SCREEN</a:t>
            </a:r>
            <a:endParaRPr/>
          </a:p>
        </p:txBody>
      </p:sp>
      <p:pic>
        <p:nvPicPr>
          <p:cNvPr id="316" name="Google Shape;31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78525"/>
            <a:ext cx="7913892" cy="366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"/>
          <p:cNvSpPr txBox="1"/>
          <p:nvPr>
            <p:ph type="title"/>
          </p:nvPr>
        </p:nvSpPr>
        <p:spPr>
          <a:xfrm>
            <a:off x="720000" y="4450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 </a:t>
            </a:r>
            <a:endParaRPr/>
          </a:p>
        </p:txBody>
      </p:sp>
      <p:sp>
        <p:nvSpPr>
          <p:cNvPr id="180" name="Google Shape;180;p17"/>
          <p:cNvSpPr txBox="1"/>
          <p:nvPr>
            <p:ph idx="1" type="body"/>
          </p:nvPr>
        </p:nvSpPr>
        <p:spPr>
          <a:xfrm>
            <a:off x="720000" y="1608575"/>
            <a:ext cx="77040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Backend Stack                                                                                          Frontend Stack</a:t>
            </a:r>
            <a:endParaRPr/>
          </a:p>
        </p:txBody>
      </p:sp>
      <p:pic>
        <p:nvPicPr>
          <p:cNvPr id="181" name="Google Shape;1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925" y="3866225"/>
            <a:ext cx="1088225" cy="10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8575" y="1995500"/>
            <a:ext cx="928375" cy="11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7275" y="3289400"/>
            <a:ext cx="1376576" cy="81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00175" y="3909175"/>
            <a:ext cx="1808226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4225" y="1978825"/>
            <a:ext cx="1705449" cy="143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94538" y="3148000"/>
            <a:ext cx="996450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70625" y="4166025"/>
            <a:ext cx="1376576" cy="88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911950" y="4166025"/>
            <a:ext cx="928375" cy="70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252525" y="1931050"/>
            <a:ext cx="1453074" cy="143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045025" y="2221200"/>
            <a:ext cx="928375" cy="70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840325" y="3167300"/>
            <a:ext cx="1583677" cy="76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322025" y="2221200"/>
            <a:ext cx="1167073" cy="7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 txBox="1"/>
          <p:nvPr>
            <p:ph type="title"/>
          </p:nvPr>
        </p:nvSpPr>
        <p:spPr>
          <a:xfrm>
            <a:off x="720000" y="4450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</a:t>
            </a:r>
            <a:endParaRPr/>
          </a:p>
        </p:txBody>
      </p:sp>
      <p:pic>
        <p:nvPicPr>
          <p:cNvPr id="198" name="Google Shape;198;p18"/>
          <p:cNvPicPr preferRelativeResize="0"/>
          <p:nvPr/>
        </p:nvPicPr>
        <p:blipFill rotWithShape="1">
          <a:blip r:embed="rId3">
            <a:alphaModFix/>
          </a:blip>
          <a:srcRect b="14084" l="1477" r="1922" t="15911"/>
          <a:stretch/>
        </p:blipFill>
        <p:spPr>
          <a:xfrm>
            <a:off x="0" y="1051250"/>
            <a:ext cx="9144000" cy="3925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9"/>
          <p:cNvSpPr txBox="1"/>
          <p:nvPr>
            <p:ph type="title"/>
          </p:nvPr>
        </p:nvSpPr>
        <p:spPr>
          <a:xfrm>
            <a:off x="788600" y="170700"/>
            <a:ext cx="7704000" cy="5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SCHEMA</a:t>
            </a:r>
            <a:endParaRPr/>
          </a:p>
        </p:txBody>
      </p:sp>
      <p:sp>
        <p:nvSpPr>
          <p:cNvPr id="204" name="Google Shape;204;p19"/>
          <p:cNvSpPr txBox="1"/>
          <p:nvPr>
            <p:ph idx="1" type="body"/>
          </p:nvPr>
        </p:nvSpPr>
        <p:spPr>
          <a:xfrm>
            <a:off x="2151075" y="850400"/>
            <a:ext cx="4206300" cy="39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1100" y="697900"/>
            <a:ext cx="4206251" cy="414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</a:t>
            </a:r>
            <a:endParaRPr/>
          </a:p>
        </p:txBody>
      </p:sp>
      <p:pic>
        <p:nvPicPr>
          <p:cNvPr id="211" name="Google Shape;2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850" y="952800"/>
            <a:ext cx="4195841" cy="19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0"/>
          <p:cNvPicPr preferRelativeResize="0"/>
          <p:nvPr/>
        </p:nvPicPr>
        <p:blipFill rotWithShape="1">
          <a:blip r:embed="rId4">
            <a:alphaModFix/>
          </a:blip>
          <a:srcRect b="0" l="-1860" r="1859" t="0"/>
          <a:stretch/>
        </p:blipFill>
        <p:spPr>
          <a:xfrm>
            <a:off x="4340675" y="959200"/>
            <a:ext cx="4224451" cy="19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851" y="3034375"/>
            <a:ext cx="4176970" cy="19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85021" y="3034375"/>
            <a:ext cx="4176970" cy="193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pic>
        <p:nvPicPr>
          <p:cNvPr id="220" name="Google Shape;2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78525"/>
            <a:ext cx="7931755" cy="366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</a:t>
            </a:r>
            <a:endParaRPr/>
          </a:p>
        </p:txBody>
      </p:sp>
      <p:pic>
        <p:nvPicPr>
          <p:cNvPr id="226" name="Google Shape;2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78525"/>
            <a:ext cx="7931755" cy="366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 txBox="1"/>
          <p:nvPr>
            <p:ph type="title"/>
          </p:nvPr>
        </p:nvSpPr>
        <p:spPr>
          <a:xfrm>
            <a:off x="720000" y="1402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INTERNATIONALIZATION</a:t>
            </a:r>
            <a:endParaRPr/>
          </a:p>
        </p:txBody>
      </p:sp>
      <p:pic>
        <p:nvPicPr>
          <p:cNvPr id="232" name="Google Shape;2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78525"/>
            <a:ext cx="7896108" cy="366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keting Mix MK Plan Infographics by Slidesgo">
  <a:themeElements>
    <a:clrScheme name="Simple Light">
      <a:dk1>
        <a:srgbClr val="FFFED2"/>
      </a:dk1>
      <a:lt1>
        <a:srgbClr val="303030"/>
      </a:lt1>
      <a:dk2>
        <a:srgbClr val="606060"/>
      </a:dk2>
      <a:lt2>
        <a:srgbClr val="49E5B5"/>
      </a:lt2>
      <a:accent1>
        <a:srgbClr val="8D6CFA"/>
      </a:accent1>
      <a:accent2>
        <a:srgbClr val="FCC35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ED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